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14"/>
  </p:notesMasterIdLst>
  <p:sldIdLst>
    <p:sldId id="256" r:id="rId2"/>
    <p:sldId id="257" r:id="rId3"/>
    <p:sldId id="258" r:id="rId4"/>
    <p:sldId id="259" r:id="rId5"/>
    <p:sldId id="261" r:id="rId6"/>
    <p:sldId id="260" r:id="rId7"/>
    <p:sldId id="262" r:id="rId8"/>
    <p:sldId id="263" r:id="rId9"/>
    <p:sldId id="264" r:id="rId10"/>
    <p:sldId id="265" r:id="rId11"/>
    <p:sldId id="266" r:id="rId12"/>
    <p:sldId id="267" r:id="rId13"/>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9"/>
    <p:restoredTop sz="72531" autoAdjust="0"/>
  </p:normalViewPr>
  <p:slideViewPr>
    <p:cSldViewPr snapToGrid="0" snapToObjects="1">
      <p:cViewPr varScale="1">
        <p:scale>
          <a:sx n="71" d="100"/>
          <a:sy n="71" d="100"/>
        </p:scale>
        <p:origin x="1356" y="72"/>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381300" y="685800"/>
            <a:ext cx="6096075"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Shape 4"/>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3054040096"/>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Shape 5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0" name="Shape 60"/>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10757949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6" name="Shape 66"/>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US" sz="1100" b="0" i="0" u="none" strike="noStrike" cap="none" dirty="0" smtClean="0">
                <a:solidFill>
                  <a:srgbClr val="000000"/>
                </a:solidFill>
                <a:latin typeface="Arial"/>
                <a:ea typeface="Arial"/>
                <a:cs typeface="Arial"/>
                <a:sym typeface="Arial"/>
              </a:rPr>
              <a:t>The molar heat</a:t>
            </a:r>
            <a:r>
              <a:rPr lang="en-US" sz="1100" b="0" i="0" u="none" strike="noStrike" cap="none" baseline="0" dirty="0" smtClean="0">
                <a:solidFill>
                  <a:srgbClr val="000000"/>
                </a:solidFill>
                <a:latin typeface="Arial"/>
                <a:ea typeface="Arial"/>
                <a:cs typeface="Arial"/>
                <a:sym typeface="Arial"/>
              </a:rPr>
              <a:t> </a:t>
            </a:r>
            <a:r>
              <a:rPr lang="en-US" sz="1100" b="0" i="0" u="none" strike="noStrike" cap="none" dirty="0" smtClean="0">
                <a:solidFill>
                  <a:srgbClr val="000000"/>
                </a:solidFill>
                <a:latin typeface="Arial"/>
                <a:ea typeface="Arial"/>
                <a:cs typeface="Arial"/>
                <a:sym typeface="Arial"/>
              </a:rPr>
              <a:t>capacity is defined as the amount of the heat energy that is required so as to raise 1 mole of substance temperature. The molar heat capacity of water is 75.3J/(</a:t>
            </a:r>
            <a:r>
              <a:rPr lang="en-US" sz="1100" b="0" i="0" u="none" strike="noStrike" cap="none" dirty="0" err="1" smtClean="0">
                <a:solidFill>
                  <a:srgbClr val="000000"/>
                </a:solidFill>
                <a:latin typeface="Arial"/>
                <a:ea typeface="Arial"/>
                <a:cs typeface="Arial"/>
                <a:sym typeface="Arial"/>
              </a:rPr>
              <a:t>mol</a:t>
            </a:r>
            <a:r>
              <a:rPr lang="en-US" sz="1100" b="0" i="0" u="none" strike="noStrike" cap="none" dirty="0" smtClean="0">
                <a:solidFill>
                  <a:srgbClr val="000000"/>
                </a:solidFill>
                <a:latin typeface="Arial"/>
                <a:ea typeface="Arial"/>
                <a:cs typeface="Arial"/>
                <a:sym typeface="Arial"/>
              </a:rPr>
              <a:t> </a:t>
            </a:r>
            <a:r>
              <a:rPr lang="ar-AE" sz="1100" b="0" i="0" u="none" strike="noStrike" cap="none" dirty="0" smtClean="0">
                <a:solidFill>
                  <a:srgbClr val="000000"/>
                </a:solidFill>
                <a:latin typeface="Arial"/>
                <a:ea typeface="Arial"/>
                <a:cs typeface="Arial"/>
                <a:sym typeface="Arial"/>
              </a:rPr>
              <a:t>⁰</a:t>
            </a:r>
            <a:r>
              <a:rPr lang="en-US" sz="1100" b="0" i="0" u="none" strike="noStrike" cap="none" dirty="0" smtClean="0">
                <a:solidFill>
                  <a:srgbClr val="000000"/>
                </a:solidFill>
                <a:latin typeface="Arial"/>
                <a:ea typeface="Arial"/>
                <a:cs typeface="Arial"/>
                <a:sym typeface="Arial"/>
              </a:rPr>
              <a:t>C) while  granite specific heat is</a:t>
            </a:r>
            <a:r>
              <a:rPr lang="en-US" sz="1100" b="0" i="0" u="none" strike="noStrike" cap="none" baseline="0" dirty="0" smtClean="0">
                <a:solidFill>
                  <a:srgbClr val="000000"/>
                </a:solidFill>
                <a:latin typeface="Arial"/>
                <a:ea typeface="Arial"/>
                <a:cs typeface="Arial"/>
                <a:sym typeface="Arial"/>
              </a:rPr>
              <a:t> 0.790J(g⁰ C)</a:t>
            </a:r>
            <a:endParaRPr lang="en-US" sz="1100" b="0" i="0" u="none" strike="noStrike" cap="none" dirty="0" smtClean="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endParaRPr lang="en-US" sz="1100" b="0" i="0" u="none" strike="noStrike" cap="none" dirty="0" smtClean="0">
              <a:solidFill>
                <a:srgbClr val="000000"/>
              </a:solidFill>
              <a:latin typeface="Arial"/>
              <a:ea typeface="Arial"/>
              <a:cs typeface="Arial"/>
              <a:sym typeface="Arial"/>
            </a:endParaRPr>
          </a:p>
        </p:txBody>
      </p:sp>
    </p:spTree>
    <p:extLst>
      <p:ext uri="{BB962C8B-B14F-4D97-AF65-F5344CB8AC3E}">
        <p14:creationId xmlns:p14="http://schemas.microsoft.com/office/powerpoint/2010/main" val="14443003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
        <p:cNvGrpSpPr/>
        <p:nvPr/>
      </p:nvGrpSpPr>
      <p:grpSpPr>
        <a:xfrm>
          <a:off x="0" y="0"/>
          <a:ext cx="0" cy="0"/>
          <a:chOff x="0" y="0"/>
          <a:chExt cx="0" cy="0"/>
        </a:xfrm>
      </p:grpSpPr>
      <p:sp>
        <p:nvSpPr>
          <p:cNvPr id="72" name="Shape 7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3" name="Shape 73"/>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US" sz="1100" b="0" i="0" u="none" strike="noStrike" cap="none" dirty="0" smtClean="0">
                <a:solidFill>
                  <a:srgbClr val="000000"/>
                </a:solidFill>
                <a:latin typeface="Arial"/>
                <a:ea typeface="Arial"/>
                <a:cs typeface="Arial"/>
                <a:sym typeface="Arial"/>
              </a:rPr>
              <a:t>The</a:t>
            </a:r>
            <a:r>
              <a:rPr lang="en-US" sz="1100" b="0" i="0" u="none" strike="noStrike" cap="none" baseline="0" dirty="0" smtClean="0">
                <a:solidFill>
                  <a:srgbClr val="000000"/>
                </a:solidFill>
                <a:latin typeface="Arial"/>
                <a:ea typeface="Arial"/>
                <a:cs typeface="Arial"/>
                <a:sym typeface="Arial"/>
              </a:rPr>
              <a:t> various terminology that are covered in this question include; Specific heat, System ,Exothermic process, Endothermic process. Taking into consideration that we understand these terminologies, we can be able to solve the question  easily since t involves around these terminologies.</a:t>
            </a:r>
          </a:p>
          <a:p>
            <a:pPr marL="0" marR="0" lvl="0" indent="0" algn="ctr" rtl="0">
              <a:lnSpc>
                <a:spcPct val="100000"/>
              </a:lnSpc>
              <a:spcBef>
                <a:spcPts val="0"/>
              </a:spcBef>
              <a:spcAft>
                <a:spcPts val="0"/>
              </a:spcAft>
              <a:buClr>
                <a:srgbClr val="000000"/>
              </a:buClr>
              <a:buSzPts val="1100"/>
              <a:buFont typeface="Arial"/>
              <a:buNone/>
            </a:pPr>
            <a:endParaRPr lang="en-US" sz="1100" b="0" i="0" u="none" strike="noStrike" cap="none" baseline="0" dirty="0" smtClean="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100"/>
              <a:buFont typeface="Arial"/>
              <a:buNone/>
            </a:pPr>
            <a:endParaRPr lang="en-US" sz="1100" b="0" i="0" u="none" strike="noStrike" cap="none" baseline="0" dirty="0" smtClean="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endParaRPr lang="en-US" sz="1100" b="0" i="0" u="none" strike="noStrike" cap="none" baseline="0" dirty="0" smtClean="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endParaRPr sz="1100" b="0" i="0" u="none" strike="noStrike" cap="none"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1484819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Shape 7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9" name="Shape 79"/>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US" sz="1100" b="0" i="0" u="none" strike="noStrike" cap="none" dirty="0" smtClean="0">
                <a:solidFill>
                  <a:srgbClr val="000000"/>
                </a:solidFill>
                <a:latin typeface="Arial"/>
                <a:ea typeface="Arial"/>
                <a:cs typeface="Arial"/>
                <a:sym typeface="Arial"/>
              </a:rPr>
              <a:t>Other terminologies</a:t>
            </a:r>
            <a:r>
              <a:rPr lang="en-US" sz="1100" b="0" i="0" u="none" strike="noStrike" cap="none" baseline="0" dirty="0" smtClean="0">
                <a:solidFill>
                  <a:srgbClr val="000000"/>
                </a:solidFill>
                <a:latin typeface="Arial"/>
                <a:ea typeface="Arial"/>
                <a:cs typeface="Arial"/>
                <a:sym typeface="Arial"/>
              </a:rPr>
              <a:t> include;</a:t>
            </a:r>
          </a:p>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baseline="0" dirty="0" smtClean="0">
                <a:solidFill>
                  <a:srgbClr val="000000"/>
                </a:solidFill>
                <a:latin typeface="Arial"/>
                <a:ea typeface="Arial"/>
                <a:cs typeface="Arial"/>
                <a:sym typeface="Arial"/>
              </a:rPr>
              <a:t>Enthalpy (H),Enthalpy (H </a:t>
            </a:r>
            <a:r>
              <a:rPr lang="en-US" sz="1100" b="0" i="1" u="none" strike="noStrike" cap="none" baseline="0" dirty="0" smtClean="0">
                <a:solidFill>
                  <a:srgbClr val="000000"/>
                </a:solidFill>
                <a:latin typeface="Arial"/>
                <a:ea typeface="Arial"/>
                <a:cs typeface="Arial"/>
                <a:sym typeface="Arial"/>
              </a:rPr>
              <a:t>Delta</a:t>
            </a:r>
            <a:r>
              <a:rPr lang="en-US" sz="1100" b="0" i="0" u="none" strike="noStrike" cap="none" baseline="0" dirty="0" smtClean="0">
                <a:solidFill>
                  <a:srgbClr val="000000"/>
                </a:solidFill>
                <a:latin typeface="Arial"/>
                <a:ea typeface="Arial"/>
                <a:cs typeface="Arial"/>
                <a:sym typeface="Arial"/>
              </a:rPr>
              <a:t>),Constant pressure Calorimetry. In order to determine the constant pressure calorimetry we have to be with the system mass, the temperature change of the system and systems specific heat</a:t>
            </a:r>
            <a:endParaRPr lang="en-US" sz="1100" b="0" i="0" u="none" strike="noStrike" cap="none" baseline="0"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100"/>
              <a:buFont typeface="Arial"/>
              <a:buNone/>
            </a:pPr>
            <a:endParaRPr lang="en-US" sz="1100" b="0" i="0" u="none" strike="noStrike" cap="none" baseline="0" dirty="0" smtClean="0">
              <a:solidFill>
                <a:srgbClr val="000000"/>
              </a:solidFill>
              <a:latin typeface="Arial"/>
              <a:ea typeface="Arial"/>
              <a:cs typeface="Arial"/>
              <a:sym typeface="Arial"/>
            </a:endParaRPr>
          </a:p>
        </p:txBody>
      </p:sp>
    </p:spTree>
    <p:extLst>
      <p:ext uri="{BB962C8B-B14F-4D97-AF65-F5344CB8AC3E}">
        <p14:creationId xmlns:p14="http://schemas.microsoft.com/office/powerpoint/2010/main" val="40852647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Shape 9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1" name="Shape 91"/>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US" dirty="0" smtClean="0"/>
              <a:t>Since heat flows from hot to cold, in this case</a:t>
            </a:r>
            <a:r>
              <a:rPr lang="en-US" baseline="0" dirty="0" smtClean="0"/>
              <a:t> heat when this concept is applied, heat is able to flow from graphite which is hot to water which is cold. Therefore graphite is giving off heat and this is referred to as an exothermic process whereas water is receiving heat therefore an endothermic process. The temperature change of graphite will therefore be negative while that of water will be positive.</a:t>
            </a:r>
            <a:endParaRPr dirty="0"/>
          </a:p>
        </p:txBody>
      </p:sp>
    </p:spTree>
    <p:extLst>
      <p:ext uri="{BB962C8B-B14F-4D97-AF65-F5344CB8AC3E}">
        <p14:creationId xmlns:p14="http://schemas.microsoft.com/office/powerpoint/2010/main" val="41627185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Shape 8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5" name="Shape 85"/>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US" sz="1100" b="0" i="0" u="none" strike="noStrike" cap="none" dirty="0" smtClean="0">
                <a:solidFill>
                  <a:srgbClr val="000000"/>
                </a:solidFill>
                <a:latin typeface="Arial"/>
                <a:ea typeface="Arial"/>
                <a:cs typeface="Arial"/>
                <a:sym typeface="Arial"/>
              </a:rPr>
              <a:t>The term thermodynamics is</a:t>
            </a:r>
            <a:r>
              <a:rPr lang="en-US" sz="1100" b="0" i="0" u="none" strike="noStrike" cap="none" baseline="0" dirty="0" smtClean="0">
                <a:solidFill>
                  <a:srgbClr val="000000"/>
                </a:solidFill>
                <a:latin typeface="Arial"/>
                <a:ea typeface="Arial"/>
                <a:cs typeface="Arial"/>
                <a:sym typeface="Arial"/>
              </a:rPr>
              <a:t> defines as the study of energy and its transformations either mechanically, electrically or in chemical means. </a:t>
            </a:r>
          </a:p>
          <a:p>
            <a:pPr marL="0" marR="0" lvl="0" indent="0" algn="l" rtl="0">
              <a:lnSpc>
                <a:spcPct val="100000"/>
              </a:lnSpc>
              <a:spcBef>
                <a:spcPts val="0"/>
              </a:spcBef>
              <a:spcAft>
                <a:spcPts val="0"/>
              </a:spcAft>
              <a:buClr>
                <a:srgbClr val="000000"/>
              </a:buClr>
              <a:buSzPts val="1100"/>
              <a:buFont typeface="Arial"/>
              <a:buNone/>
            </a:pPr>
            <a:r>
              <a:rPr lang="en-US" sz="1100" b="0" i="0" u="none" strike="noStrike" cap="none" dirty="0" smtClean="0">
                <a:solidFill>
                  <a:srgbClr val="000000"/>
                </a:solidFill>
                <a:latin typeface="Arial"/>
                <a:ea typeface="Arial"/>
                <a:cs typeface="Arial"/>
                <a:sym typeface="Arial"/>
              </a:rPr>
              <a:t>There are various laws of thermodynamics that are very useful while calculating the final temperature of the granite.</a:t>
            </a:r>
          </a:p>
          <a:p>
            <a:pPr marL="0" marR="0" lvl="0" indent="0" algn="l" rtl="0">
              <a:lnSpc>
                <a:spcPct val="100000"/>
              </a:lnSpc>
              <a:spcBef>
                <a:spcPts val="0"/>
              </a:spcBef>
              <a:spcAft>
                <a:spcPts val="0"/>
              </a:spcAft>
              <a:buClr>
                <a:srgbClr val="000000"/>
              </a:buClr>
              <a:buSzPts val="1100"/>
              <a:buFont typeface="Arial"/>
              <a:buNone/>
            </a:pPr>
            <a:r>
              <a:rPr lang="en-US" sz="1100" b="0" i="0" u="none" strike="noStrike" cap="none" dirty="0" smtClean="0">
                <a:solidFill>
                  <a:srgbClr val="000000"/>
                </a:solidFill>
                <a:latin typeface="Arial"/>
                <a:ea typeface="Arial"/>
                <a:cs typeface="Arial"/>
                <a:sym typeface="Arial"/>
              </a:rPr>
              <a:t>The first law of thermodynamics states that energy cannot be created or destroyed  but can be converted</a:t>
            </a:r>
            <a:r>
              <a:rPr lang="en-US" sz="1100" b="0" i="0" u="none" strike="noStrike" cap="none" baseline="0" dirty="0" smtClean="0">
                <a:solidFill>
                  <a:srgbClr val="000000"/>
                </a:solidFill>
                <a:latin typeface="Arial"/>
                <a:ea typeface="Arial"/>
                <a:cs typeface="Arial"/>
                <a:sym typeface="Arial"/>
              </a:rPr>
              <a:t> from one energy form to the other one with the heat, work and internal energy interactions. Mathematically, this can be presented as </a:t>
            </a:r>
          </a:p>
          <a:p>
            <a:pPr marL="0" marR="0" lvl="0" indent="0" algn="l" rtl="0">
              <a:lnSpc>
                <a:spcPct val="100000"/>
              </a:lnSpc>
              <a:spcBef>
                <a:spcPts val="0"/>
              </a:spcBef>
              <a:spcAft>
                <a:spcPts val="0"/>
              </a:spcAft>
              <a:buClr>
                <a:srgbClr val="000000"/>
              </a:buClr>
              <a:buSzPts val="1100"/>
              <a:buFont typeface="Arial"/>
              <a:buNone/>
            </a:pPr>
            <a:r>
              <a:rPr lang="el-GR" sz="1100" b="0" i="0" u="none" strike="noStrike" cap="none" dirty="0" smtClean="0">
                <a:solidFill>
                  <a:srgbClr val="000000"/>
                </a:solidFill>
                <a:effectLst/>
                <a:latin typeface="Arial"/>
                <a:ea typeface="Arial"/>
                <a:cs typeface="Arial"/>
                <a:sym typeface="Arial"/>
              </a:rPr>
              <a:t>Δ</a:t>
            </a:r>
            <a:r>
              <a:rPr lang="en-US" sz="1100" b="0" i="0" u="none" strike="noStrike" cap="none" dirty="0" smtClean="0">
                <a:solidFill>
                  <a:srgbClr val="000000"/>
                </a:solidFill>
                <a:effectLst/>
                <a:latin typeface="Arial"/>
                <a:ea typeface="Arial"/>
                <a:cs typeface="Arial"/>
                <a:sym typeface="Arial"/>
              </a:rPr>
              <a:t>U=</a:t>
            </a:r>
            <a:r>
              <a:rPr lang="en-US" sz="1100" b="0" i="0" u="none" strike="noStrike" cap="none" dirty="0" err="1" smtClean="0">
                <a:solidFill>
                  <a:srgbClr val="000000"/>
                </a:solidFill>
                <a:effectLst/>
                <a:latin typeface="Arial"/>
                <a:ea typeface="Arial"/>
                <a:cs typeface="Arial"/>
                <a:sym typeface="Arial"/>
              </a:rPr>
              <a:t>q+w</a:t>
            </a:r>
            <a:r>
              <a:rPr lang="en-US" sz="1100" b="0" i="0" u="none" strike="noStrike" cap="none" dirty="0" smtClean="0">
                <a:solidFill>
                  <a:srgbClr val="000000"/>
                </a:solidFill>
                <a:effectLst/>
                <a:latin typeface="Arial"/>
                <a:ea typeface="Arial"/>
                <a:cs typeface="Arial"/>
                <a:sym typeface="Arial"/>
              </a:rPr>
              <a:t>, </a:t>
            </a:r>
          </a:p>
          <a:p>
            <a:pPr marL="0" marR="0" lvl="0" indent="0" algn="l" rtl="0">
              <a:lnSpc>
                <a:spcPct val="100000"/>
              </a:lnSpc>
              <a:spcBef>
                <a:spcPts val="0"/>
              </a:spcBef>
              <a:spcAft>
                <a:spcPts val="0"/>
              </a:spcAft>
              <a:buClr>
                <a:srgbClr val="000000"/>
              </a:buClr>
              <a:buSzPts val="1100"/>
              <a:buFont typeface="Arial"/>
              <a:buNone/>
            </a:pPr>
            <a:r>
              <a:rPr lang="en-US" sz="1100" b="0" i="0" u="none" strike="noStrike" cap="none" dirty="0" smtClean="0">
                <a:solidFill>
                  <a:srgbClr val="000000"/>
                </a:solidFill>
                <a:effectLst/>
                <a:latin typeface="Arial"/>
                <a:ea typeface="Arial"/>
                <a:cs typeface="Arial"/>
                <a:sym typeface="Arial"/>
              </a:rPr>
              <a:t>Where, </a:t>
            </a:r>
            <a:r>
              <a:rPr lang="el-GR" sz="1100" b="0" i="0" u="none" strike="noStrike" cap="none" dirty="0" smtClean="0">
                <a:solidFill>
                  <a:srgbClr val="000000"/>
                </a:solidFill>
                <a:effectLst/>
                <a:latin typeface="Arial"/>
                <a:ea typeface="Arial"/>
                <a:cs typeface="Arial"/>
                <a:sym typeface="Arial"/>
              </a:rPr>
              <a:t>Δ</a:t>
            </a:r>
            <a:r>
              <a:rPr lang="en-US" sz="1100" b="0" i="0" u="none" strike="noStrike" cap="none" dirty="0" smtClean="0">
                <a:solidFill>
                  <a:srgbClr val="000000"/>
                </a:solidFill>
                <a:effectLst/>
                <a:latin typeface="Arial"/>
                <a:ea typeface="Arial"/>
                <a:cs typeface="Arial"/>
                <a:sym typeface="Arial"/>
              </a:rPr>
              <a:t>U</a:t>
            </a:r>
            <a:r>
              <a:rPr lang="en-US" sz="1100" b="0" i="0" u="none" strike="noStrike" cap="none" baseline="0" dirty="0" smtClean="0">
                <a:solidFill>
                  <a:srgbClr val="000000"/>
                </a:solidFill>
                <a:effectLst/>
                <a:latin typeface="Arial"/>
                <a:ea typeface="Arial"/>
                <a:cs typeface="Arial"/>
                <a:sym typeface="Arial"/>
              </a:rPr>
              <a:t> is the total change of the system internal energy, </a:t>
            </a:r>
            <a:r>
              <a:rPr lang="en-US" sz="1100" b="0" i="1" u="none" strike="noStrike" cap="none" baseline="0" dirty="0" smtClean="0">
                <a:solidFill>
                  <a:srgbClr val="000000"/>
                </a:solidFill>
                <a:effectLst/>
                <a:latin typeface="Arial"/>
                <a:ea typeface="Arial"/>
                <a:cs typeface="Arial"/>
                <a:sym typeface="Arial"/>
              </a:rPr>
              <a:t>q </a:t>
            </a:r>
            <a:r>
              <a:rPr lang="en-US" sz="1100" b="0" i="0" u="none" strike="noStrike" cap="none" baseline="0" dirty="0" smtClean="0">
                <a:solidFill>
                  <a:srgbClr val="000000"/>
                </a:solidFill>
                <a:effectLst/>
                <a:latin typeface="Arial"/>
                <a:ea typeface="Arial"/>
                <a:cs typeface="Arial"/>
                <a:sym typeface="Arial"/>
              </a:rPr>
              <a:t>is the heat that is exchanged between the surroundings and the system, while </a:t>
            </a:r>
            <a:r>
              <a:rPr lang="en-US" sz="1100" b="0" i="0" u="none" strike="noStrike" cap="none" dirty="0" smtClean="0">
                <a:solidFill>
                  <a:srgbClr val="000000"/>
                </a:solidFill>
                <a:effectLst/>
                <a:latin typeface="Arial"/>
                <a:ea typeface="Arial"/>
                <a:cs typeface="Arial"/>
                <a:sym typeface="Arial"/>
              </a:rPr>
              <a:t>w is the work done on the system</a:t>
            </a:r>
            <a:endParaRPr lang="en-US" sz="1100" b="0" i="0" u="none" strike="noStrike" cap="none" baseline="0" dirty="0" smtClean="0">
              <a:solidFill>
                <a:srgbClr val="000000"/>
              </a:solidFill>
              <a:effectLst/>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endParaRPr sz="1100" b="0" i="1" u="none" strike="noStrike" cap="none"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39393727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US" dirty="0" smtClean="0"/>
              <a:t>In order for</a:t>
            </a:r>
            <a:r>
              <a:rPr lang="en-US" baseline="0" dirty="0" smtClean="0"/>
              <a:t> the change in temperature to be known , there must be an equation in which the endothermic reaction of water is equaled to the exothermic reaction of granite. The exothermic reaction of water is found through multiplying mass of water, the specific heat capacity of water and the change in temperature. This equation is equaled to the specific heat capacity of granite, the specific heat capacity of granite and the temperature change equation. In  order for them the known to cancel, there must be conversion of the units that are like .This enables the like terms to cancel and the unknown is able to be determined.</a:t>
            </a:r>
            <a:endParaRPr dirty="0"/>
          </a:p>
        </p:txBody>
      </p:sp>
    </p:spTree>
    <p:extLst>
      <p:ext uri="{BB962C8B-B14F-4D97-AF65-F5344CB8AC3E}">
        <p14:creationId xmlns:p14="http://schemas.microsoft.com/office/powerpoint/2010/main" val="32098716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Shape 10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mc:AlternateContent xmlns:mc="http://schemas.openxmlformats.org/markup-compatibility/2006" xmlns:a14="http://schemas.microsoft.com/office/drawing/2010/main">
        <mc:Choice Requires="a14">
          <p:sp>
            <p:nvSpPr>
              <p:cNvPr id="109" name="Shape 109"/>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US" sz="1100" b="0" i="0" u="none" strike="noStrike" cap="none" dirty="0" smtClean="0">
                    <a:solidFill>
                      <a:srgbClr val="000000"/>
                    </a:solidFill>
                    <a:latin typeface="Arial"/>
                    <a:ea typeface="Arial"/>
                    <a:cs typeface="Arial"/>
                    <a:sym typeface="Arial"/>
                  </a:rPr>
                  <a:t>1.10 liters of water is converted into grams through</a:t>
                </a:r>
                <a:r>
                  <a:rPr lang="en-US" sz="1100" b="0" i="0" u="none" strike="noStrike" cap="none" baseline="0" dirty="0" smtClean="0">
                    <a:solidFill>
                      <a:srgbClr val="000000"/>
                    </a:solidFill>
                    <a:latin typeface="Arial"/>
                    <a:ea typeface="Arial"/>
                    <a:cs typeface="Arial"/>
                    <a:sym typeface="Arial"/>
                  </a:rPr>
                  <a:t> multiplying it with 1000 ml of water  which leads to 1100g of water. This because of the density of water being 1g/</a:t>
                </a:r>
                <a14:m>
                  <m:oMath xmlns:m="http://schemas.openxmlformats.org/officeDocument/2006/math">
                    <m:r>
                      <a:rPr lang="en-US" sz="1100" b="0" i="1" u="none" strike="noStrike" cap="none" baseline="0" smtClean="0">
                        <a:solidFill>
                          <a:srgbClr val="000000"/>
                        </a:solidFill>
                        <a:latin typeface="Cambria Math"/>
                        <a:ea typeface="Arial"/>
                        <a:cs typeface="Arial"/>
                        <a:sym typeface="Arial"/>
                      </a:rPr>
                      <m:t>𝑐𝑚</m:t>
                    </m:r>
                    <m:r>
                      <a:rPr lang="en-US" sz="1100" b="0" i="1" u="none" strike="noStrike" cap="none" baseline="0" smtClean="0">
                        <a:solidFill>
                          <a:srgbClr val="000000"/>
                        </a:solidFill>
                        <a:latin typeface="Cambria Math"/>
                        <a:ea typeface="Arial"/>
                        <a:cs typeface="Arial"/>
                        <a:sym typeface="Arial"/>
                      </a:rPr>
                      <m:t>3</m:t>
                    </m:r>
                  </m:oMath>
                </a14:m>
                <a:r>
                  <a:rPr lang="en-US" sz="1100" b="0" i="0" u="none" strike="noStrike" cap="none" baseline="0" dirty="0" smtClean="0">
                    <a:solidFill>
                      <a:srgbClr val="000000"/>
                    </a:solidFill>
                    <a:latin typeface="Arial"/>
                    <a:ea typeface="Arial"/>
                    <a:cs typeface="Arial"/>
                    <a:sym typeface="Arial"/>
                  </a:rPr>
                  <a:t>.   The water molar heat capacity is 75.3J of water  and this is equated to the granite equation which helps to know the value of T. Knowing all the variables, we can equate the graphite equation to that of water to determine the unknown</a:t>
                </a:r>
                <a:endParaRPr sz="1100" b="0" i="0" u="none" strike="noStrike" cap="none" dirty="0">
                  <a:solidFill>
                    <a:srgbClr val="000000"/>
                  </a:solidFill>
                  <a:latin typeface="Arial"/>
                  <a:ea typeface="Arial"/>
                  <a:cs typeface="Arial"/>
                  <a:sym typeface="Arial"/>
                </a:endParaRPr>
              </a:p>
            </p:txBody>
          </p:sp>
        </mc:Choice>
        <mc:Fallback xmlns="">
          <p:sp>
            <p:nvSpPr>
              <p:cNvPr id="109" name="Shape 109"/>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US" sz="1100" b="0" i="0" u="none" strike="noStrike" cap="none" dirty="0" smtClean="0">
                    <a:solidFill>
                      <a:srgbClr val="000000"/>
                    </a:solidFill>
                    <a:latin typeface="Arial"/>
                    <a:ea typeface="Arial"/>
                    <a:cs typeface="Arial"/>
                    <a:sym typeface="Arial"/>
                  </a:rPr>
                  <a:t>1.10 liters of water is converted into grams through</a:t>
                </a:r>
                <a:r>
                  <a:rPr lang="en-US" sz="1100" b="0" i="0" u="none" strike="noStrike" cap="none" baseline="0" dirty="0" smtClean="0">
                    <a:solidFill>
                      <a:srgbClr val="000000"/>
                    </a:solidFill>
                    <a:latin typeface="Arial"/>
                    <a:ea typeface="Arial"/>
                    <a:cs typeface="Arial"/>
                    <a:sym typeface="Arial"/>
                  </a:rPr>
                  <a:t> multiplying it with 1000 ml of water  which leads to 1100g of water. This because of the density of water being 1g/</a:t>
                </a:r>
                <a:r>
                  <a:rPr lang="en-US" sz="1100" b="0" i="0" u="none" strike="noStrike" cap="none" baseline="0" smtClean="0">
                    <a:solidFill>
                      <a:srgbClr val="000000"/>
                    </a:solidFill>
                    <a:latin typeface="Cambria Math"/>
                    <a:ea typeface="Arial"/>
                    <a:cs typeface="Arial"/>
                    <a:sym typeface="Arial"/>
                  </a:rPr>
                  <a:t>𝑐𝑚3</a:t>
                </a:r>
                <a:r>
                  <a:rPr lang="en-US" sz="1100" b="0" i="0" u="none" strike="noStrike" cap="none" baseline="0" dirty="0" smtClean="0">
                    <a:solidFill>
                      <a:srgbClr val="000000"/>
                    </a:solidFill>
                    <a:latin typeface="Arial"/>
                    <a:ea typeface="Arial"/>
                    <a:cs typeface="Arial"/>
                    <a:sym typeface="Arial"/>
                  </a:rPr>
                  <a:t>.   The water molar heat capacity is 75.3J of water  and this is equated to the granite equation which helps to know the value of T. Knowing all the variables, we can equate the graphite equation to that of water to determine the unknown</a:t>
                </a:r>
                <a:endParaRPr sz="1100" b="0" i="0" u="none" strike="noStrike" cap="none" dirty="0">
                  <a:solidFill>
                    <a:srgbClr val="000000"/>
                  </a:solidFill>
                  <a:latin typeface="Arial"/>
                  <a:ea typeface="Arial"/>
                  <a:cs typeface="Arial"/>
                  <a:sym typeface="Arial"/>
                </a:endParaRPr>
              </a:p>
            </p:txBody>
          </p:sp>
        </mc:Fallback>
      </mc:AlternateContent>
    </p:spTree>
    <p:extLst>
      <p:ext uri="{BB962C8B-B14F-4D97-AF65-F5344CB8AC3E}">
        <p14:creationId xmlns:p14="http://schemas.microsoft.com/office/powerpoint/2010/main" val="27671842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Shape 11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0" name="Shape 120"/>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US" sz="1100" b="0" i="0" u="none" strike="noStrike" cap="none" dirty="0" smtClean="0">
                <a:solidFill>
                  <a:srgbClr val="000000"/>
                </a:solidFill>
                <a:latin typeface="Arial"/>
                <a:ea typeface="Arial"/>
                <a:cs typeface="Arial"/>
                <a:sym typeface="Arial"/>
              </a:rPr>
              <a:t>The</a:t>
            </a:r>
            <a:r>
              <a:rPr lang="en-US" sz="1100" b="0" i="0" u="none" strike="noStrike" cap="none" baseline="0" dirty="0" smtClean="0">
                <a:solidFill>
                  <a:srgbClr val="000000"/>
                </a:solidFill>
                <a:latin typeface="Arial"/>
                <a:ea typeface="Arial"/>
                <a:cs typeface="Arial"/>
                <a:sym typeface="Arial"/>
              </a:rPr>
              <a:t> value of T is found since it is the only unknown. The final temperature of granite is found to be 55.03 degrees Celsius. The temperature is lower than the initial temperature because it gave out heat to water. Therefore temperature of granite had to be lower. It was the heat given out by granite which was used by water to raise its temperature.</a:t>
            </a:r>
            <a:endParaRPr sz="1100" b="0" i="0" u="none" strike="noStrike" cap="none"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12789944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Shape 12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7" name="Shape 127"/>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US" sz="1100" b="0" i="0" u="none" strike="noStrike" cap="none" dirty="0" smtClean="0">
                <a:solidFill>
                  <a:srgbClr val="000000"/>
                </a:solidFill>
                <a:latin typeface="Arial"/>
                <a:ea typeface="Arial"/>
                <a:cs typeface="Arial"/>
                <a:sym typeface="Arial"/>
              </a:rPr>
              <a:t>Graphite releases energy therefore it has an exothermic</a:t>
            </a:r>
            <a:r>
              <a:rPr lang="en-US" sz="1100" b="0" i="0" u="none" strike="noStrike" cap="none" baseline="0" dirty="0" smtClean="0">
                <a:solidFill>
                  <a:srgbClr val="000000"/>
                </a:solidFill>
                <a:latin typeface="Arial"/>
                <a:ea typeface="Arial"/>
                <a:cs typeface="Arial"/>
                <a:sym typeface="Arial"/>
              </a:rPr>
              <a:t> process whereas water absorbs energy released by the graphite therefore an endothermic process. We must take an assumption that no heat is lost into the surrounding an all the heat lost by graphite is absorbed by water. Therefore if we take all the correct units , we are able to determine the unknown unit. In this case we are able to determine the </a:t>
            </a:r>
            <a:endParaRPr sz="1100" b="0" i="0" u="none" strike="noStrike" cap="none"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37804540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Shape 13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33" name="Shape 133"/>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US" dirty="0" smtClean="0"/>
              <a:t>Since the granite temperature is very high , what we expect is its temperature to decrease since when dropped in the water, it will have to be cooled</a:t>
            </a:r>
            <a:r>
              <a:rPr lang="en-US" baseline="0" dirty="0" smtClean="0"/>
              <a:t> down into a situation where they will be equal in matters temperature. Since the temperature of water is low as compared to that of graphite, we expect its temperature to rise. Taking into consideration the specific heat capacity of granite  which is very low as compared to that water the fact remain that in order to change the temperature, the required energy is less.</a:t>
            </a:r>
            <a:endParaRPr dirty="0"/>
          </a:p>
        </p:txBody>
      </p:sp>
    </p:spTree>
    <p:extLst>
      <p:ext uri="{BB962C8B-B14F-4D97-AF65-F5344CB8AC3E}">
        <p14:creationId xmlns:p14="http://schemas.microsoft.com/office/powerpoint/2010/main" val="29556001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Shape 13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9" name="Shape 139"/>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9672611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Shape 10"/>
          <p:cNvSpPr/>
          <p:nvPr/>
        </p:nvSpPr>
        <p:spPr>
          <a:xfrm>
            <a:off x="2744013" y="756700"/>
            <a:ext cx="1081625" cy="1124950"/>
          </a:xfrm>
          <a:custGeom>
            <a:avLst/>
            <a:gdLst/>
            <a:ahLst/>
            <a:cxnLst/>
            <a:rect l="0" t="0" r="0" b="0"/>
            <a:pathLst>
              <a:path w="43265" h="44998" extrusionOk="0">
                <a:moveTo>
                  <a:pt x="0" y="44998"/>
                </a:moveTo>
                <a:lnTo>
                  <a:pt x="0" y="0"/>
                </a:lnTo>
                <a:lnTo>
                  <a:pt x="43265" y="0"/>
                </a:lnTo>
              </a:path>
            </a:pathLst>
          </a:custGeom>
          <a:noFill/>
          <a:ln w="28575" cap="flat" cmpd="sng">
            <a:solidFill>
              <a:schemeClr val="lt2"/>
            </a:solidFill>
            <a:prstDash val="solid"/>
            <a:miter lim="8000"/>
            <a:headEnd type="none" w="sm" len="sm"/>
            <a:tailEnd type="none" w="sm" len="sm"/>
          </a:ln>
        </p:spPr>
      </p:sp>
      <p:sp>
        <p:nvSpPr>
          <p:cNvPr id="11" name="Shape 11"/>
          <p:cNvSpPr/>
          <p:nvPr/>
        </p:nvSpPr>
        <p:spPr>
          <a:xfrm rot="10800000">
            <a:off x="5318350" y="3266725"/>
            <a:ext cx="1081625" cy="1124950"/>
          </a:xfrm>
          <a:custGeom>
            <a:avLst/>
            <a:gdLst/>
            <a:ahLst/>
            <a:cxnLst/>
            <a:rect l="0" t="0" r="0" b="0"/>
            <a:pathLst>
              <a:path w="43265" h="44998" extrusionOk="0">
                <a:moveTo>
                  <a:pt x="0" y="44998"/>
                </a:moveTo>
                <a:lnTo>
                  <a:pt x="0" y="0"/>
                </a:lnTo>
                <a:lnTo>
                  <a:pt x="43265" y="0"/>
                </a:lnTo>
              </a:path>
            </a:pathLst>
          </a:custGeom>
          <a:noFill/>
          <a:ln w="28575" cap="flat" cmpd="sng">
            <a:solidFill>
              <a:schemeClr val="lt2"/>
            </a:solidFill>
            <a:prstDash val="solid"/>
            <a:miter lim="8000"/>
            <a:headEnd type="none" w="sm" len="sm"/>
            <a:tailEnd type="none" w="sm" len="sm"/>
          </a:ln>
        </p:spPr>
      </p:sp>
      <p:sp>
        <p:nvSpPr>
          <p:cNvPr id="12" name="Shape 12"/>
          <p:cNvSpPr txBox="1">
            <a:spLocks noGrp="1"/>
          </p:cNvSpPr>
          <p:nvPr>
            <p:ph type="ctrTitle"/>
          </p:nvPr>
        </p:nvSpPr>
        <p:spPr>
          <a:xfrm>
            <a:off x="3044700" y="1444255"/>
            <a:ext cx="3054600" cy="1537200"/>
          </a:xfrm>
          <a:prstGeom prst="rect">
            <a:avLst/>
          </a:prstGeom>
        </p:spPr>
        <p:txBody>
          <a:bodyPr spcFirstLastPara="1" wrap="square" lIns="91425" tIns="91425" rIns="91425" bIns="91425" anchor="b" anchorCtr="0"/>
          <a:lstStyle>
            <a:lvl1pPr lvl="0" algn="ctr">
              <a:spcBef>
                <a:spcPts val="0"/>
              </a:spcBef>
              <a:spcAft>
                <a:spcPts val="0"/>
              </a:spcAft>
              <a:buSzPts val="4200"/>
              <a:buNone/>
              <a:defRPr/>
            </a:lvl1pPr>
            <a:lvl2pPr lvl="1" algn="ctr">
              <a:spcBef>
                <a:spcPts val="0"/>
              </a:spcBef>
              <a:spcAft>
                <a:spcPts val="0"/>
              </a:spcAft>
              <a:buSzPts val="4200"/>
              <a:buNone/>
              <a:defRPr/>
            </a:lvl2pPr>
            <a:lvl3pPr lvl="2" algn="ctr">
              <a:spcBef>
                <a:spcPts val="0"/>
              </a:spcBef>
              <a:spcAft>
                <a:spcPts val="0"/>
              </a:spcAft>
              <a:buSzPts val="4200"/>
              <a:buNone/>
              <a:defRPr/>
            </a:lvl3pPr>
            <a:lvl4pPr lvl="3" algn="ctr">
              <a:spcBef>
                <a:spcPts val="0"/>
              </a:spcBef>
              <a:spcAft>
                <a:spcPts val="0"/>
              </a:spcAft>
              <a:buSzPts val="4200"/>
              <a:buNone/>
              <a:defRPr/>
            </a:lvl4pPr>
            <a:lvl5pPr lvl="4" algn="ctr">
              <a:spcBef>
                <a:spcPts val="0"/>
              </a:spcBef>
              <a:spcAft>
                <a:spcPts val="0"/>
              </a:spcAft>
              <a:buSzPts val="4200"/>
              <a:buNone/>
              <a:defRPr/>
            </a:lvl5pPr>
            <a:lvl6pPr lvl="5" algn="ctr">
              <a:spcBef>
                <a:spcPts val="0"/>
              </a:spcBef>
              <a:spcAft>
                <a:spcPts val="0"/>
              </a:spcAft>
              <a:buSzPts val="4200"/>
              <a:buNone/>
              <a:defRPr/>
            </a:lvl6pPr>
            <a:lvl7pPr lvl="6" algn="ctr">
              <a:spcBef>
                <a:spcPts val="0"/>
              </a:spcBef>
              <a:spcAft>
                <a:spcPts val="0"/>
              </a:spcAft>
              <a:buSzPts val="4200"/>
              <a:buNone/>
              <a:defRPr/>
            </a:lvl7pPr>
            <a:lvl8pPr lvl="7" algn="ctr">
              <a:spcBef>
                <a:spcPts val="0"/>
              </a:spcBef>
              <a:spcAft>
                <a:spcPts val="0"/>
              </a:spcAft>
              <a:buSzPts val="4200"/>
              <a:buNone/>
              <a:defRPr/>
            </a:lvl8pPr>
            <a:lvl9pPr lvl="8" algn="ctr">
              <a:spcBef>
                <a:spcPts val="0"/>
              </a:spcBef>
              <a:spcAft>
                <a:spcPts val="0"/>
              </a:spcAft>
              <a:buSzPts val="4200"/>
              <a:buNone/>
              <a:defRPr/>
            </a:lvl9pPr>
          </a:lstStyle>
          <a:p>
            <a:endParaRPr/>
          </a:p>
        </p:txBody>
      </p:sp>
      <p:sp>
        <p:nvSpPr>
          <p:cNvPr id="13" name="Shape 13"/>
          <p:cNvSpPr txBox="1">
            <a:spLocks noGrp="1"/>
          </p:cNvSpPr>
          <p:nvPr>
            <p:ph type="subTitle" idx="1"/>
          </p:nvPr>
        </p:nvSpPr>
        <p:spPr>
          <a:xfrm>
            <a:off x="3044700" y="3116580"/>
            <a:ext cx="3054600" cy="701400"/>
          </a:xfrm>
          <a:prstGeom prst="rect">
            <a:avLst/>
          </a:prstGeom>
        </p:spPr>
        <p:txBody>
          <a:bodyPr spcFirstLastPara="1" wrap="square" lIns="91425" tIns="91425" rIns="91425" bIns="91425" anchor="t" anchorCtr="0"/>
          <a:lstStyle>
            <a:lvl1pPr lvl="0" algn="ctr">
              <a:lnSpc>
                <a:spcPct val="100000"/>
              </a:lnSpc>
              <a:spcBef>
                <a:spcPts val="0"/>
              </a:spcBef>
              <a:spcAft>
                <a:spcPts val="0"/>
              </a:spcAft>
              <a:buSzPts val="2100"/>
              <a:buFont typeface="Economica"/>
              <a:buNone/>
              <a:defRPr sz="2100">
                <a:latin typeface="Economica"/>
                <a:ea typeface="Economica"/>
                <a:cs typeface="Economica"/>
                <a:sym typeface="Economica"/>
              </a:defRPr>
            </a:lvl1pPr>
            <a:lvl2pPr lvl="1" algn="ctr">
              <a:lnSpc>
                <a:spcPct val="100000"/>
              </a:lnSpc>
              <a:spcBef>
                <a:spcPts val="0"/>
              </a:spcBef>
              <a:spcAft>
                <a:spcPts val="0"/>
              </a:spcAft>
              <a:buSzPts val="2100"/>
              <a:buFont typeface="Economica"/>
              <a:buNone/>
              <a:defRPr sz="2100">
                <a:latin typeface="Economica"/>
                <a:ea typeface="Economica"/>
                <a:cs typeface="Economica"/>
                <a:sym typeface="Economica"/>
              </a:defRPr>
            </a:lvl2pPr>
            <a:lvl3pPr lvl="2" algn="ctr">
              <a:lnSpc>
                <a:spcPct val="100000"/>
              </a:lnSpc>
              <a:spcBef>
                <a:spcPts val="0"/>
              </a:spcBef>
              <a:spcAft>
                <a:spcPts val="0"/>
              </a:spcAft>
              <a:buSzPts val="2100"/>
              <a:buFont typeface="Economica"/>
              <a:buNone/>
              <a:defRPr sz="2100">
                <a:latin typeface="Economica"/>
                <a:ea typeface="Economica"/>
                <a:cs typeface="Economica"/>
                <a:sym typeface="Economica"/>
              </a:defRPr>
            </a:lvl3pPr>
            <a:lvl4pPr lvl="3" algn="ctr">
              <a:lnSpc>
                <a:spcPct val="100000"/>
              </a:lnSpc>
              <a:spcBef>
                <a:spcPts val="0"/>
              </a:spcBef>
              <a:spcAft>
                <a:spcPts val="0"/>
              </a:spcAft>
              <a:buSzPts val="2100"/>
              <a:buFont typeface="Economica"/>
              <a:buNone/>
              <a:defRPr sz="2100">
                <a:latin typeface="Economica"/>
                <a:ea typeface="Economica"/>
                <a:cs typeface="Economica"/>
                <a:sym typeface="Economica"/>
              </a:defRPr>
            </a:lvl4pPr>
            <a:lvl5pPr lvl="4" algn="ctr">
              <a:lnSpc>
                <a:spcPct val="100000"/>
              </a:lnSpc>
              <a:spcBef>
                <a:spcPts val="0"/>
              </a:spcBef>
              <a:spcAft>
                <a:spcPts val="0"/>
              </a:spcAft>
              <a:buSzPts val="2100"/>
              <a:buFont typeface="Economica"/>
              <a:buNone/>
              <a:defRPr sz="2100">
                <a:latin typeface="Economica"/>
                <a:ea typeface="Economica"/>
                <a:cs typeface="Economica"/>
                <a:sym typeface="Economica"/>
              </a:defRPr>
            </a:lvl5pPr>
            <a:lvl6pPr lvl="5" algn="ctr">
              <a:lnSpc>
                <a:spcPct val="100000"/>
              </a:lnSpc>
              <a:spcBef>
                <a:spcPts val="0"/>
              </a:spcBef>
              <a:spcAft>
                <a:spcPts val="0"/>
              </a:spcAft>
              <a:buSzPts val="2100"/>
              <a:buFont typeface="Economica"/>
              <a:buNone/>
              <a:defRPr sz="2100">
                <a:latin typeface="Economica"/>
                <a:ea typeface="Economica"/>
                <a:cs typeface="Economica"/>
                <a:sym typeface="Economica"/>
              </a:defRPr>
            </a:lvl6pPr>
            <a:lvl7pPr lvl="6" algn="ctr">
              <a:lnSpc>
                <a:spcPct val="100000"/>
              </a:lnSpc>
              <a:spcBef>
                <a:spcPts val="0"/>
              </a:spcBef>
              <a:spcAft>
                <a:spcPts val="0"/>
              </a:spcAft>
              <a:buSzPts val="2100"/>
              <a:buFont typeface="Economica"/>
              <a:buNone/>
              <a:defRPr sz="2100">
                <a:latin typeface="Economica"/>
                <a:ea typeface="Economica"/>
                <a:cs typeface="Economica"/>
                <a:sym typeface="Economica"/>
              </a:defRPr>
            </a:lvl7pPr>
            <a:lvl8pPr lvl="7" algn="ctr">
              <a:lnSpc>
                <a:spcPct val="100000"/>
              </a:lnSpc>
              <a:spcBef>
                <a:spcPts val="0"/>
              </a:spcBef>
              <a:spcAft>
                <a:spcPts val="0"/>
              </a:spcAft>
              <a:buSzPts val="2100"/>
              <a:buFont typeface="Economica"/>
              <a:buNone/>
              <a:defRPr sz="2100">
                <a:latin typeface="Economica"/>
                <a:ea typeface="Economica"/>
                <a:cs typeface="Economica"/>
                <a:sym typeface="Economica"/>
              </a:defRPr>
            </a:lvl8pPr>
            <a:lvl9pPr lvl="8" algn="ctr">
              <a:lnSpc>
                <a:spcPct val="100000"/>
              </a:lnSpc>
              <a:spcBef>
                <a:spcPts val="0"/>
              </a:spcBef>
              <a:spcAft>
                <a:spcPts val="0"/>
              </a:spcAft>
              <a:buSzPts val="2100"/>
              <a:buFont typeface="Economica"/>
              <a:buNone/>
              <a:defRPr sz="2100">
                <a:latin typeface="Economica"/>
                <a:ea typeface="Economica"/>
                <a:cs typeface="Economica"/>
                <a:sym typeface="Economica"/>
              </a:defRPr>
            </a:lvl9pPr>
          </a:lstStyle>
          <a:p>
            <a:endParaRPr/>
          </a:p>
        </p:txBody>
      </p:sp>
      <p:sp>
        <p:nvSpPr>
          <p:cNvPr id="14" name="Shape 1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5"/>
        <p:cNvGrpSpPr/>
        <p:nvPr/>
      </p:nvGrpSpPr>
      <p:grpSpPr>
        <a:xfrm>
          <a:off x="0" y="0"/>
          <a:ext cx="0" cy="0"/>
          <a:chOff x="0" y="0"/>
          <a:chExt cx="0" cy="0"/>
        </a:xfrm>
      </p:grpSpPr>
      <p:sp>
        <p:nvSpPr>
          <p:cNvPr id="16" name="Shape 16"/>
          <p:cNvSpPr/>
          <p:nvPr/>
        </p:nvSpPr>
        <p:spPr>
          <a:xfrm flipH="1">
            <a:off x="7595938" y="460225"/>
            <a:ext cx="1081625" cy="1124950"/>
          </a:xfrm>
          <a:custGeom>
            <a:avLst/>
            <a:gdLst/>
            <a:ahLst/>
            <a:cxnLst/>
            <a:rect l="0" t="0" r="0" b="0"/>
            <a:pathLst>
              <a:path w="43265" h="44998" extrusionOk="0">
                <a:moveTo>
                  <a:pt x="0" y="44998"/>
                </a:moveTo>
                <a:lnTo>
                  <a:pt x="0" y="0"/>
                </a:lnTo>
                <a:lnTo>
                  <a:pt x="43265" y="0"/>
                </a:lnTo>
              </a:path>
            </a:pathLst>
          </a:custGeom>
          <a:noFill/>
          <a:ln w="28575" cap="flat" cmpd="sng">
            <a:solidFill>
              <a:schemeClr val="lt2"/>
            </a:solidFill>
            <a:prstDash val="solid"/>
            <a:miter lim="8000"/>
            <a:headEnd type="none" w="sm" len="sm"/>
            <a:tailEnd type="none" w="sm" len="sm"/>
          </a:ln>
        </p:spPr>
      </p:sp>
      <p:sp>
        <p:nvSpPr>
          <p:cNvPr id="17" name="Shape 17"/>
          <p:cNvSpPr/>
          <p:nvPr/>
        </p:nvSpPr>
        <p:spPr>
          <a:xfrm rot="10800000" flipH="1">
            <a:off x="466425" y="3558325"/>
            <a:ext cx="1081625" cy="1124950"/>
          </a:xfrm>
          <a:custGeom>
            <a:avLst/>
            <a:gdLst/>
            <a:ahLst/>
            <a:cxnLst/>
            <a:rect l="0" t="0" r="0" b="0"/>
            <a:pathLst>
              <a:path w="43265" h="44998" extrusionOk="0">
                <a:moveTo>
                  <a:pt x="0" y="44998"/>
                </a:moveTo>
                <a:lnTo>
                  <a:pt x="0" y="0"/>
                </a:lnTo>
                <a:lnTo>
                  <a:pt x="43265" y="0"/>
                </a:lnTo>
              </a:path>
            </a:pathLst>
          </a:custGeom>
          <a:noFill/>
          <a:ln w="28575" cap="flat" cmpd="sng">
            <a:solidFill>
              <a:schemeClr val="lt2"/>
            </a:solidFill>
            <a:prstDash val="solid"/>
            <a:miter lim="8000"/>
            <a:headEnd type="none" w="sm" len="sm"/>
            <a:tailEnd type="none" w="sm" len="sm"/>
          </a:ln>
        </p:spPr>
      </p:sp>
      <p:sp>
        <p:nvSpPr>
          <p:cNvPr id="18" name="Shape 18"/>
          <p:cNvSpPr txBox="1">
            <a:spLocks noGrp="1"/>
          </p:cNvSpPr>
          <p:nvPr>
            <p:ph type="title"/>
          </p:nvPr>
        </p:nvSpPr>
        <p:spPr>
          <a:xfrm>
            <a:off x="773700" y="1806450"/>
            <a:ext cx="7596600" cy="1530600"/>
          </a:xfrm>
          <a:prstGeom prst="rect">
            <a:avLst/>
          </a:prstGeom>
        </p:spPr>
        <p:txBody>
          <a:bodyPr spcFirstLastPara="1" wrap="square" lIns="91425" tIns="91425" rIns="91425" bIns="91425" anchor="ctr" anchorCtr="0"/>
          <a:lstStyle>
            <a:lvl1pPr lvl="0" algn="ctr">
              <a:spcBef>
                <a:spcPts val="0"/>
              </a:spcBef>
              <a:spcAft>
                <a:spcPts val="0"/>
              </a:spcAft>
              <a:buSzPts val="4200"/>
              <a:buNone/>
              <a:defRPr/>
            </a:lvl1pPr>
            <a:lvl2pPr lvl="1" algn="ctr">
              <a:spcBef>
                <a:spcPts val="0"/>
              </a:spcBef>
              <a:spcAft>
                <a:spcPts val="0"/>
              </a:spcAft>
              <a:buSzPts val="4200"/>
              <a:buNone/>
              <a:defRPr/>
            </a:lvl2pPr>
            <a:lvl3pPr lvl="2" algn="ctr">
              <a:spcBef>
                <a:spcPts val="0"/>
              </a:spcBef>
              <a:spcAft>
                <a:spcPts val="0"/>
              </a:spcAft>
              <a:buSzPts val="4200"/>
              <a:buNone/>
              <a:defRPr/>
            </a:lvl3pPr>
            <a:lvl4pPr lvl="3" algn="ctr">
              <a:spcBef>
                <a:spcPts val="0"/>
              </a:spcBef>
              <a:spcAft>
                <a:spcPts val="0"/>
              </a:spcAft>
              <a:buSzPts val="4200"/>
              <a:buNone/>
              <a:defRPr/>
            </a:lvl4pPr>
            <a:lvl5pPr lvl="4" algn="ctr">
              <a:spcBef>
                <a:spcPts val="0"/>
              </a:spcBef>
              <a:spcAft>
                <a:spcPts val="0"/>
              </a:spcAft>
              <a:buSzPts val="4200"/>
              <a:buNone/>
              <a:defRPr/>
            </a:lvl5pPr>
            <a:lvl6pPr lvl="5" algn="ctr">
              <a:spcBef>
                <a:spcPts val="0"/>
              </a:spcBef>
              <a:spcAft>
                <a:spcPts val="0"/>
              </a:spcAft>
              <a:buSzPts val="4200"/>
              <a:buNone/>
              <a:defRPr/>
            </a:lvl6pPr>
            <a:lvl7pPr lvl="6" algn="ctr">
              <a:spcBef>
                <a:spcPts val="0"/>
              </a:spcBef>
              <a:spcAft>
                <a:spcPts val="0"/>
              </a:spcAft>
              <a:buSzPts val="4200"/>
              <a:buNone/>
              <a:defRPr/>
            </a:lvl7pPr>
            <a:lvl8pPr lvl="7" algn="ctr">
              <a:spcBef>
                <a:spcPts val="0"/>
              </a:spcBef>
              <a:spcAft>
                <a:spcPts val="0"/>
              </a:spcAft>
              <a:buSzPts val="4200"/>
              <a:buNone/>
              <a:defRPr/>
            </a:lvl8pPr>
            <a:lvl9pPr lvl="8" algn="ctr">
              <a:spcBef>
                <a:spcPts val="0"/>
              </a:spcBef>
              <a:spcAft>
                <a:spcPts val="0"/>
              </a:spcAft>
              <a:buSzPts val="4200"/>
              <a:buNone/>
              <a:defRPr/>
            </a:lvl9pPr>
          </a:lstStyle>
          <a:p>
            <a:endParaRPr/>
          </a:p>
        </p:txBody>
      </p:sp>
      <p:sp>
        <p:nvSpPr>
          <p:cNvPr id="19" name="Shape 1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0"/>
        <p:cNvGrpSpPr/>
        <p:nvPr/>
      </p:nvGrpSpPr>
      <p:grpSpPr>
        <a:xfrm>
          <a:off x="0" y="0"/>
          <a:ext cx="0" cy="0"/>
          <a:chOff x="0" y="0"/>
          <a:chExt cx="0" cy="0"/>
        </a:xfrm>
      </p:grpSpPr>
      <p:sp>
        <p:nvSpPr>
          <p:cNvPr id="21" name="Shape 21"/>
          <p:cNvSpPr/>
          <p:nvPr/>
        </p:nvSpPr>
        <p:spPr>
          <a:xfrm>
            <a:off x="0" y="5045700"/>
            <a:ext cx="9144000" cy="97800"/>
          </a:xfrm>
          <a:prstGeom prst="rect">
            <a:avLst/>
          </a:prstGeom>
          <a:solidFill>
            <a:schemeClr val="lt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2" name="Shape 22"/>
          <p:cNvSpPr txBox="1">
            <a:spLocks noGrp="1"/>
          </p:cNvSpPr>
          <p:nvPr>
            <p:ph type="title"/>
          </p:nvPr>
        </p:nvSpPr>
        <p:spPr>
          <a:xfrm>
            <a:off x="311700" y="315925"/>
            <a:ext cx="8520600" cy="831300"/>
          </a:xfrm>
          <a:prstGeom prst="rect">
            <a:avLst/>
          </a:prstGeom>
        </p:spPr>
        <p:txBody>
          <a:bodyPr spcFirstLastPara="1" wrap="square" lIns="91425" tIns="91425" rIns="91425" bIns="91425" anchor="b" anchorCtr="0"/>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a:endParaRPr/>
          </a:p>
        </p:txBody>
      </p:sp>
      <p:sp>
        <p:nvSpPr>
          <p:cNvPr id="23" name="Shape 23"/>
          <p:cNvSpPr txBox="1">
            <a:spLocks noGrp="1"/>
          </p:cNvSpPr>
          <p:nvPr>
            <p:ph type="body" idx="1"/>
          </p:nvPr>
        </p:nvSpPr>
        <p:spPr>
          <a:xfrm>
            <a:off x="311700" y="1225225"/>
            <a:ext cx="8520600" cy="3354000"/>
          </a:xfrm>
          <a:prstGeom prst="rect">
            <a:avLst/>
          </a:prstGeom>
        </p:spPr>
        <p:txBody>
          <a:bodyPr spcFirstLastPara="1" wrap="square" lIns="91425" tIns="91425" rIns="91425" bIns="91425" anchor="t" anchorCtr="0"/>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24" name="Shape 2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5"/>
        <p:cNvGrpSpPr/>
        <p:nvPr/>
      </p:nvGrpSpPr>
      <p:grpSpPr>
        <a:xfrm>
          <a:off x="0" y="0"/>
          <a:ext cx="0" cy="0"/>
          <a:chOff x="0" y="0"/>
          <a:chExt cx="0" cy="0"/>
        </a:xfrm>
      </p:grpSpPr>
      <p:sp>
        <p:nvSpPr>
          <p:cNvPr id="26" name="Shape 26"/>
          <p:cNvSpPr txBox="1">
            <a:spLocks noGrp="1"/>
          </p:cNvSpPr>
          <p:nvPr>
            <p:ph type="title"/>
          </p:nvPr>
        </p:nvSpPr>
        <p:spPr>
          <a:xfrm>
            <a:off x="311700" y="315925"/>
            <a:ext cx="8520600" cy="831300"/>
          </a:xfrm>
          <a:prstGeom prst="rect">
            <a:avLst/>
          </a:prstGeom>
        </p:spPr>
        <p:txBody>
          <a:bodyPr spcFirstLastPara="1" wrap="square" lIns="91425" tIns="91425" rIns="91425" bIns="91425" anchor="b" anchorCtr="0"/>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a:endParaRPr/>
          </a:p>
        </p:txBody>
      </p:sp>
      <p:sp>
        <p:nvSpPr>
          <p:cNvPr id="27" name="Shape 27"/>
          <p:cNvSpPr txBox="1">
            <a:spLocks noGrp="1"/>
          </p:cNvSpPr>
          <p:nvPr>
            <p:ph type="body" idx="1"/>
          </p:nvPr>
        </p:nvSpPr>
        <p:spPr>
          <a:xfrm>
            <a:off x="311700" y="1225225"/>
            <a:ext cx="3999900" cy="33540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8" name="Shape 28"/>
          <p:cNvSpPr txBox="1">
            <a:spLocks noGrp="1"/>
          </p:cNvSpPr>
          <p:nvPr>
            <p:ph type="body" idx="2"/>
          </p:nvPr>
        </p:nvSpPr>
        <p:spPr>
          <a:xfrm>
            <a:off x="4832400" y="1225225"/>
            <a:ext cx="3999900" cy="33540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9" name="Shape 2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0"/>
        <p:cNvGrpSpPr/>
        <p:nvPr/>
      </p:nvGrpSpPr>
      <p:grpSpPr>
        <a:xfrm>
          <a:off x="0" y="0"/>
          <a:ext cx="0" cy="0"/>
          <a:chOff x="0" y="0"/>
          <a:chExt cx="0" cy="0"/>
        </a:xfrm>
      </p:grpSpPr>
      <p:sp>
        <p:nvSpPr>
          <p:cNvPr id="31" name="Shape 31"/>
          <p:cNvSpPr txBox="1">
            <a:spLocks noGrp="1"/>
          </p:cNvSpPr>
          <p:nvPr>
            <p:ph type="title"/>
          </p:nvPr>
        </p:nvSpPr>
        <p:spPr>
          <a:xfrm>
            <a:off x="311700" y="315925"/>
            <a:ext cx="8520600" cy="831300"/>
          </a:xfrm>
          <a:prstGeom prst="rect">
            <a:avLst/>
          </a:prstGeom>
        </p:spPr>
        <p:txBody>
          <a:bodyPr spcFirstLastPara="1" wrap="square" lIns="91425" tIns="91425" rIns="91425" bIns="91425" anchor="b" anchorCtr="0"/>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a:endParaRPr/>
          </a:p>
        </p:txBody>
      </p:sp>
      <p:sp>
        <p:nvSpPr>
          <p:cNvPr id="32" name="Shape 3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3"/>
        <p:cNvGrpSpPr/>
        <p:nvPr/>
      </p:nvGrpSpPr>
      <p:grpSpPr>
        <a:xfrm>
          <a:off x="0" y="0"/>
          <a:ext cx="0" cy="0"/>
          <a:chOff x="0" y="0"/>
          <a:chExt cx="0" cy="0"/>
        </a:xfrm>
      </p:grpSpPr>
      <p:sp>
        <p:nvSpPr>
          <p:cNvPr id="34" name="Shape 34"/>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endParaRPr/>
          </a:p>
        </p:txBody>
      </p:sp>
      <p:sp>
        <p:nvSpPr>
          <p:cNvPr id="35" name="Shape 35"/>
          <p:cNvSpPr txBox="1">
            <a:spLocks noGrp="1"/>
          </p:cNvSpPr>
          <p:nvPr>
            <p:ph type="body" idx="1"/>
          </p:nvPr>
        </p:nvSpPr>
        <p:spPr>
          <a:xfrm>
            <a:off x="311700" y="1399400"/>
            <a:ext cx="2808000" cy="2784900"/>
          </a:xfrm>
          <a:prstGeom prst="rect">
            <a:avLst/>
          </a:prstGeom>
        </p:spPr>
        <p:txBody>
          <a:bodyPr spcFirstLastPara="1" wrap="square" lIns="91425" tIns="91425" rIns="91425" bIns="91425" anchor="t" anchorCtr="0"/>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6" name="Shape 3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7"/>
        <p:cNvGrpSpPr/>
        <p:nvPr/>
      </p:nvGrpSpPr>
      <p:grpSpPr>
        <a:xfrm>
          <a:off x="0" y="0"/>
          <a:ext cx="0" cy="0"/>
          <a:chOff x="0" y="0"/>
          <a:chExt cx="0" cy="0"/>
        </a:xfrm>
      </p:grpSpPr>
      <p:sp>
        <p:nvSpPr>
          <p:cNvPr id="38" name="Shape 38"/>
          <p:cNvSpPr/>
          <p:nvPr/>
        </p:nvSpPr>
        <p:spPr>
          <a:xfrm>
            <a:off x="0" y="5045700"/>
            <a:ext cx="9144000" cy="97800"/>
          </a:xfrm>
          <a:prstGeom prst="rect">
            <a:avLst/>
          </a:prstGeom>
          <a:solidFill>
            <a:schemeClr val="lt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39" name="Shape 39"/>
          <p:cNvSpPr txBox="1">
            <a:spLocks noGrp="1"/>
          </p:cNvSpPr>
          <p:nvPr>
            <p:ph type="title"/>
          </p:nvPr>
        </p:nvSpPr>
        <p:spPr>
          <a:xfrm>
            <a:off x="490250" y="450150"/>
            <a:ext cx="5878800" cy="4090800"/>
          </a:xfrm>
          <a:prstGeom prst="rect">
            <a:avLst/>
          </a:prstGeom>
        </p:spPr>
        <p:txBody>
          <a:bodyPr spcFirstLastPara="1" wrap="square" lIns="91425" tIns="91425" rIns="91425" bIns="91425" anchor="ctr" anchorCtr="0"/>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40" name="Shape 4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1"/>
        <p:cNvGrpSpPr/>
        <p:nvPr/>
      </p:nvGrpSpPr>
      <p:grpSpPr>
        <a:xfrm>
          <a:off x="0" y="0"/>
          <a:ext cx="0" cy="0"/>
          <a:chOff x="0" y="0"/>
          <a:chExt cx="0" cy="0"/>
        </a:xfrm>
      </p:grpSpPr>
      <p:sp>
        <p:nvSpPr>
          <p:cNvPr id="42" name="Shape 42"/>
          <p:cNvSpPr/>
          <p:nvPr/>
        </p:nvSpPr>
        <p:spPr>
          <a:xfrm>
            <a:off x="4572000" y="-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cxnSp>
        <p:nvCxnSpPr>
          <p:cNvPr id="43" name="Shape 43"/>
          <p:cNvCxnSpPr/>
          <p:nvPr/>
        </p:nvCxnSpPr>
        <p:spPr>
          <a:xfrm>
            <a:off x="5029675" y="4495500"/>
            <a:ext cx="468300" cy="0"/>
          </a:xfrm>
          <a:prstGeom prst="straightConnector1">
            <a:avLst/>
          </a:prstGeom>
          <a:noFill/>
          <a:ln w="19050" cap="flat" cmpd="sng">
            <a:solidFill>
              <a:schemeClr val="lt1"/>
            </a:solidFill>
            <a:prstDash val="solid"/>
            <a:round/>
            <a:headEnd type="none" w="sm" len="sm"/>
            <a:tailEnd type="none" w="sm" len="sm"/>
          </a:ln>
        </p:spPr>
      </p:cxnSp>
      <p:sp>
        <p:nvSpPr>
          <p:cNvPr id="44" name="Shape 44"/>
          <p:cNvSpPr txBox="1">
            <a:spLocks noGrp="1"/>
          </p:cNvSpPr>
          <p:nvPr>
            <p:ph type="title"/>
          </p:nvPr>
        </p:nvSpPr>
        <p:spPr>
          <a:xfrm>
            <a:off x="265500" y="929275"/>
            <a:ext cx="4045200" cy="1786200"/>
          </a:xfrm>
          <a:prstGeom prst="rect">
            <a:avLst/>
          </a:prstGeom>
        </p:spPr>
        <p:txBody>
          <a:bodyPr spcFirstLastPara="1" wrap="square" lIns="91425" tIns="91425" rIns="91425" bIns="91425" anchor="b" anchorCtr="0"/>
          <a:lstStyle>
            <a:lvl1pPr lvl="0" algn="ctr">
              <a:spcBef>
                <a:spcPts val="0"/>
              </a:spcBef>
              <a:spcAft>
                <a:spcPts val="0"/>
              </a:spcAft>
              <a:buClr>
                <a:schemeClr val="lt2"/>
              </a:buClr>
              <a:buSzPts val="4200"/>
              <a:buNone/>
              <a:defRPr>
                <a:solidFill>
                  <a:schemeClr val="lt2"/>
                </a:solidFill>
              </a:defRPr>
            </a:lvl1pPr>
            <a:lvl2pPr lvl="1" algn="ctr">
              <a:spcBef>
                <a:spcPts val="0"/>
              </a:spcBef>
              <a:spcAft>
                <a:spcPts val="0"/>
              </a:spcAft>
              <a:buClr>
                <a:schemeClr val="lt2"/>
              </a:buClr>
              <a:buSzPts val="4200"/>
              <a:buNone/>
              <a:defRPr>
                <a:solidFill>
                  <a:schemeClr val="lt2"/>
                </a:solidFill>
              </a:defRPr>
            </a:lvl2pPr>
            <a:lvl3pPr lvl="2" algn="ctr">
              <a:spcBef>
                <a:spcPts val="0"/>
              </a:spcBef>
              <a:spcAft>
                <a:spcPts val="0"/>
              </a:spcAft>
              <a:buClr>
                <a:schemeClr val="lt2"/>
              </a:buClr>
              <a:buSzPts val="4200"/>
              <a:buNone/>
              <a:defRPr>
                <a:solidFill>
                  <a:schemeClr val="lt2"/>
                </a:solidFill>
              </a:defRPr>
            </a:lvl3pPr>
            <a:lvl4pPr lvl="3" algn="ctr">
              <a:spcBef>
                <a:spcPts val="0"/>
              </a:spcBef>
              <a:spcAft>
                <a:spcPts val="0"/>
              </a:spcAft>
              <a:buClr>
                <a:schemeClr val="lt2"/>
              </a:buClr>
              <a:buSzPts val="4200"/>
              <a:buNone/>
              <a:defRPr>
                <a:solidFill>
                  <a:schemeClr val="lt2"/>
                </a:solidFill>
              </a:defRPr>
            </a:lvl4pPr>
            <a:lvl5pPr lvl="4" algn="ctr">
              <a:spcBef>
                <a:spcPts val="0"/>
              </a:spcBef>
              <a:spcAft>
                <a:spcPts val="0"/>
              </a:spcAft>
              <a:buClr>
                <a:schemeClr val="lt2"/>
              </a:buClr>
              <a:buSzPts val="4200"/>
              <a:buNone/>
              <a:defRPr>
                <a:solidFill>
                  <a:schemeClr val="lt2"/>
                </a:solidFill>
              </a:defRPr>
            </a:lvl5pPr>
            <a:lvl6pPr lvl="5" algn="ctr">
              <a:spcBef>
                <a:spcPts val="0"/>
              </a:spcBef>
              <a:spcAft>
                <a:spcPts val="0"/>
              </a:spcAft>
              <a:buClr>
                <a:schemeClr val="lt2"/>
              </a:buClr>
              <a:buSzPts val="4200"/>
              <a:buNone/>
              <a:defRPr>
                <a:solidFill>
                  <a:schemeClr val="lt2"/>
                </a:solidFill>
              </a:defRPr>
            </a:lvl6pPr>
            <a:lvl7pPr lvl="6" algn="ctr">
              <a:spcBef>
                <a:spcPts val="0"/>
              </a:spcBef>
              <a:spcAft>
                <a:spcPts val="0"/>
              </a:spcAft>
              <a:buClr>
                <a:schemeClr val="lt2"/>
              </a:buClr>
              <a:buSzPts val="4200"/>
              <a:buNone/>
              <a:defRPr>
                <a:solidFill>
                  <a:schemeClr val="lt2"/>
                </a:solidFill>
              </a:defRPr>
            </a:lvl7pPr>
            <a:lvl8pPr lvl="7" algn="ctr">
              <a:spcBef>
                <a:spcPts val="0"/>
              </a:spcBef>
              <a:spcAft>
                <a:spcPts val="0"/>
              </a:spcAft>
              <a:buClr>
                <a:schemeClr val="lt2"/>
              </a:buClr>
              <a:buSzPts val="4200"/>
              <a:buNone/>
              <a:defRPr>
                <a:solidFill>
                  <a:schemeClr val="lt2"/>
                </a:solidFill>
              </a:defRPr>
            </a:lvl8pPr>
            <a:lvl9pPr lvl="8" algn="ctr">
              <a:spcBef>
                <a:spcPts val="0"/>
              </a:spcBef>
              <a:spcAft>
                <a:spcPts val="0"/>
              </a:spcAft>
              <a:buClr>
                <a:schemeClr val="lt2"/>
              </a:buClr>
              <a:buSzPts val="4200"/>
              <a:buNone/>
              <a:defRPr>
                <a:solidFill>
                  <a:schemeClr val="lt2"/>
                </a:solidFill>
              </a:defRPr>
            </a:lvl9pPr>
          </a:lstStyle>
          <a:p>
            <a:endParaRPr/>
          </a:p>
        </p:txBody>
      </p:sp>
      <p:sp>
        <p:nvSpPr>
          <p:cNvPr id="45" name="Shape 45"/>
          <p:cNvSpPr txBox="1">
            <a:spLocks noGrp="1"/>
          </p:cNvSpPr>
          <p:nvPr>
            <p:ph type="subTitle" idx="1"/>
          </p:nvPr>
        </p:nvSpPr>
        <p:spPr>
          <a:xfrm>
            <a:off x="265500" y="2769001"/>
            <a:ext cx="4045200" cy="1574100"/>
          </a:xfrm>
          <a:prstGeom prst="rect">
            <a:avLst/>
          </a:prstGeom>
        </p:spPr>
        <p:txBody>
          <a:bodyPr spcFirstLastPara="1" wrap="square" lIns="91425" tIns="91425" rIns="91425" bIns="91425" anchor="t" anchorCtr="0"/>
          <a:lstStyle>
            <a:lvl1pPr lvl="0" algn="ctr">
              <a:lnSpc>
                <a:spcPct val="100000"/>
              </a:lnSpc>
              <a:spcBef>
                <a:spcPts val="0"/>
              </a:spcBef>
              <a:spcAft>
                <a:spcPts val="0"/>
              </a:spcAft>
              <a:buSzPts val="2400"/>
              <a:buFont typeface="Economica"/>
              <a:buNone/>
              <a:defRPr sz="2400">
                <a:latin typeface="Economica"/>
                <a:ea typeface="Economica"/>
                <a:cs typeface="Economica"/>
                <a:sym typeface="Economica"/>
              </a:defRPr>
            </a:lvl1pPr>
            <a:lvl2pPr lvl="1" algn="ctr">
              <a:lnSpc>
                <a:spcPct val="100000"/>
              </a:lnSpc>
              <a:spcBef>
                <a:spcPts val="0"/>
              </a:spcBef>
              <a:spcAft>
                <a:spcPts val="0"/>
              </a:spcAft>
              <a:buSzPts val="2400"/>
              <a:buFont typeface="Economica"/>
              <a:buNone/>
              <a:defRPr sz="2400">
                <a:latin typeface="Economica"/>
                <a:ea typeface="Economica"/>
                <a:cs typeface="Economica"/>
                <a:sym typeface="Economica"/>
              </a:defRPr>
            </a:lvl2pPr>
            <a:lvl3pPr lvl="2" algn="ctr">
              <a:lnSpc>
                <a:spcPct val="100000"/>
              </a:lnSpc>
              <a:spcBef>
                <a:spcPts val="0"/>
              </a:spcBef>
              <a:spcAft>
                <a:spcPts val="0"/>
              </a:spcAft>
              <a:buSzPts val="2400"/>
              <a:buFont typeface="Economica"/>
              <a:buNone/>
              <a:defRPr sz="2400">
                <a:latin typeface="Economica"/>
                <a:ea typeface="Economica"/>
                <a:cs typeface="Economica"/>
                <a:sym typeface="Economica"/>
              </a:defRPr>
            </a:lvl3pPr>
            <a:lvl4pPr lvl="3" algn="ctr">
              <a:lnSpc>
                <a:spcPct val="100000"/>
              </a:lnSpc>
              <a:spcBef>
                <a:spcPts val="0"/>
              </a:spcBef>
              <a:spcAft>
                <a:spcPts val="0"/>
              </a:spcAft>
              <a:buSzPts val="2400"/>
              <a:buFont typeface="Economica"/>
              <a:buNone/>
              <a:defRPr sz="2400">
                <a:latin typeface="Economica"/>
                <a:ea typeface="Economica"/>
                <a:cs typeface="Economica"/>
                <a:sym typeface="Economica"/>
              </a:defRPr>
            </a:lvl4pPr>
            <a:lvl5pPr lvl="4" algn="ctr">
              <a:lnSpc>
                <a:spcPct val="100000"/>
              </a:lnSpc>
              <a:spcBef>
                <a:spcPts val="0"/>
              </a:spcBef>
              <a:spcAft>
                <a:spcPts val="0"/>
              </a:spcAft>
              <a:buSzPts val="2400"/>
              <a:buFont typeface="Economica"/>
              <a:buNone/>
              <a:defRPr sz="2400">
                <a:latin typeface="Economica"/>
                <a:ea typeface="Economica"/>
                <a:cs typeface="Economica"/>
                <a:sym typeface="Economica"/>
              </a:defRPr>
            </a:lvl5pPr>
            <a:lvl6pPr lvl="5" algn="ctr">
              <a:lnSpc>
                <a:spcPct val="100000"/>
              </a:lnSpc>
              <a:spcBef>
                <a:spcPts val="0"/>
              </a:spcBef>
              <a:spcAft>
                <a:spcPts val="0"/>
              </a:spcAft>
              <a:buSzPts val="2400"/>
              <a:buFont typeface="Economica"/>
              <a:buNone/>
              <a:defRPr sz="2400">
                <a:latin typeface="Economica"/>
                <a:ea typeface="Economica"/>
                <a:cs typeface="Economica"/>
                <a:sym typeface="Economica"/>
              </a:defRPr>
            </a:lvl6pPr>
            <a:lvl7pPr lvl="6" algn="ctr">
              <a:lnSpc>
                <a:spcPct val="100000"/>
              </a:lnSpc>
              <a:spcBef>
                <a:spcPts val="0"/>
              </a:spcBef>
              <a:spcAft>
                <a:spcPts val="0"/>
              </a:spcAft>
              <a:buSzPts val="2400"/>
              <a:buFont typeface="Economica"/>
              <a:buNone/>
              <a:defRPr sz="2400">
                <a:latin typeface="Economica"/>
                <a:ea typeface="Economica"/>
                <a:cs typeface="Economica"/>
                <a:sym typeface="Economica"/>
              </a:defRPr>
            </a:lvl7pPr>
            <a:lvl8pPr lvl="7" algn="ctr">
              <a:lnSpc>
                <a:spcPct val="100000"/>
              </a:lnSpc>
              <a:spcBef>
                <a:spcPts val="0"/>
              </a:spcBef>
              <a:spcAft>
                <a:spcPts val="0"/>
              </a:spcAft>
              <a:buSzPts val="2400"/>
              <a:buFont typeface="Economica"/>
              <a:buNone/>
              <a:defRPr sz="2400">
                <a:latin typeface="Economica"/>
                <a:ea typeface="Economica"/>
                <a:cs typeface="Economica"/>
                <a:sym typeface="Economica"/>
              </a:defRPr>
            </a:lvl8pPr>
            <a:lvl9pPr lvl="8" algn="ctr">
              <a:lnSpc>
                <a:spcPct val="100000"/>
              </a:lnSpc>
              <a:spcBef>
                <a:spcPts val="0"/>
              </a:spcBef>
              <a:spcAft>
                <a:spcPts val="0"/>
              </a:spcAft>
              <a:buSzPts val="2400"/>
              <a:buFont typeface="Economica"/>
              <a:buNone/>
              <a:defRPr sz="2400">
                <a:latin typeface="Economica"/>
                <a:ea typeface="Economica"/>
                <a:cs typeface="Economica"/>
                <a:sym typeface="Economica"/>
              </a:defRPr>
            </a:lvl9pPr>
          </a:lstStyle>
          <a:p>
            <a:endParaRPr/>
          </a:p>
        </p:txBody>
      </p:sp>
      <p:sp>
        <p:nvSpPr>
          <p:cNvPr id="46" name="Shape 46"/>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lstStyle>
            <a:lvl1pPr marL="457200" lvl="0" indent="-342900">
              <a:spcBef>
                <a:spcPts val="0"/>
              </a:spcBef>
              <a:spcAft>
                <a:spcPts val="0"/>
              </a:spcAft>
              <a:buClr>
                <a:schemeClr val="lt1"/>
              </a:buClr>
              <a:buSzPts val="1800"/>
              <a:buChar char="●"/>
              <a:defRPr>
                <a:solidFill>
                  <a:schemeClr val="lt1"/>
                </a:solidFill>
              </a:defRPr>
            </a:lvl1pPr>
            <a:lvl2pPr marL="914400" lvl="1" indent="-317500">
              <a:spcBef>
                <a:spcPts val="1600"/>
              </a:spcBef>
              <a:spcAft>
                <a:spcPts val="0"/>
              </a:spcAft>
              <a:buClr>
                <a:schemeClr val="lt1"/>
              </a:buClr>
              <a:buSzPts val="1400"/>
              <a:buChar char="○"/>
              <a:defRPr>
                <a:solidFill>
                  <a:schemeClr val="lt1"/>
                </a:solidFill>
              </a:defRPr>
            </a:lvl2pPr>
            <a:lvl3pPr marL="1371600" lvl="2" indent="-317500">
              <a:spcBef>
                <a:spcPts val="1600"/>
              </a:spcBef>
              <a:spcAft>
                <a:spcPts val="0"/>
              </a:spcAft>
              <a:buClr>
                <a:schemeClr val="lt1"/>
              </a:buClr>
              <a:buSzPts val="1400"/>
              <a:buChar char="■"/>
              <a:defRPr>
                <a:solidFill>
                  <a:schemeClr val="lt1"/>
                </a:solidFill>
              </a:defRPr>
            </a:lvl3pPr>
            <a:lvl4pPr marL="1828800" lvl="3" indent="-317500">
              <a:spcBef>
                <a:spcPts val="1600"/>
              </a:spcBef>
              <a:spcAft>
                <a:spcPts val="0"/>
              </a:spcAft>
              <a:buClr>
                <a:schemeClr val="lt1"/>
              </a:buClr>
              <a:buSzPts val="1400"/>
              <a:buChar char="●"/>
              <a:defRPr>
                <a:solidFill>
                  <a:schemeClr val="lt1"/>
                </a:solidFill>
              </a:defRPr>
            </a:lvl4pPr>
            <a:lvl5pPr marL="2286000" lvl="4" indent="-317500">
              <a:spcBef>
                <a:spcPts val="1600"/>
              </a:spcBef>
              <a:spcAft>
                <a:spcPts val="0"/>
              </a:spcAft>
              <a:buClr>
                <a:schemeClr val="lt1"/>
              </a:buClr>
              <a:buSzPts val="1400"/>
              <a:buChar char="○"/>
              <a:defRPr>
                <a:solidFill>
                  <a:schemeClr val="lt1"/>
                </a:solidFill>
              </a:defRPr>
            </a:lvl5pPr>
            <a:lvl6pPr marL="2743200" lvl="5" indent="-317500">
              <a:spcBef>
                <a:spcPts val="1600"/>
              </a:spcBef>
              <a:spcAft>
                <a:spcPts val="0"/>
              </a:spcAft>
              <a:buClr>
                <a:schemeClr val="lt1"/>
              </a:buClr>
              <a:buSzPts val="1400"/>
              <a:buChar char="■"/>
              <a:defRPr>
                <a:solidFill>
                  <a:schemeClr val="lt1"/>
                </a:solidFill>
              </a:defRPr>
            </a:lvl6pPr>
            <a:lvl7pPr marL="3200400" lvl="6" indent="-317500">
              <a:spcBef>
                <a:spcPts val="1600"/>
              </a:spcBef>
              <a:spcAft>
                <a:spcPts val="0"/>
              </a:spcAft>
              <a:buClr>
                <a:schemeClr val="lt1"/>
              </a:buClr>
              <a:buSzPts val="1400"/>
              <a:buChar char="●"/>
              <a:defRPr>
                <a:solidFill>
                  <a:schemeClr val="lt1"/>
                </a:solidFill>
              </a:defRPr>
            </a:lvl7pPr>
            <a:lvl8pPr marL="3657600" lvl="7" indent="-317500">
              <a:spcBef>
                <a:spcPts val="1600"/>
              </a:spcBef>
              <a:spcAft>
                <a:spcPts val="0"/>
              </a:spcAft>
              <a:buClr>
                <a:schemeClr val="lt1"/>
              </a:buClr>
              <a:buSzPts val="1400"/>
              <a:buChar char="○"/>
              <a:defRPr>
                <a:solidFill>
                  <a:schemeClr val="lt1"/>
                </a:solidFill>
              </a:defRPr>
            </a:lvl8pPr>
            <a:lvl9pPr marL="4114800" lvl="8" indent="-317500">
              <a:spcBef>
                <a:spcPts val="1600"/>
              </a:spcBef>
              <a:spcAft>
                <a:spcPts val="1600"/>
              </a:spcAft>
              <a:buClr>
                <a:schemeClr val="lt1"/>
              </a:buClr>
              <a:buSzPts val="1400"/>
              <a:buChar char="■"/>
              <a:defRPr>
                <a:solidFill>
                  <a:schemeClr val="lt1"/>
                </a:solidFill>
              </a:defRPr>
            </a:lvl9pPr>
          </a:lstStyle>
          <a:p>
            <a:endParaRPr/>
          </a:p>
        </p:txBody>
      </p:sp>
      <p:sp>
        <p:nvSpPr>
          <p:cNvPr id="47" name="Shape 4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8"/>
        <p:cNvGrpSpPr/>
        <p:nvPr/>
      </p:nvGrpSpPr>
      <p:grpSpPr>
        <a:xfrm>
          <a:off x="0" y="0"/>
          <a:ext cx="0" cy="0"/>
          <a:chOff x="0" y="0"/>
          <a:chExt cx="0" cy="0"/>
        </a:xfrm>
      </p:grpSpPr>
      <p:sp>
        <p:nvSpPr>
          <p:cNvPr id="49" name="Shape 49"/>
          <p:cNvSpPr txBox="1">
            <a:spLocks noGrp="1"/>
          </p:cNvSpPr>
          <p:nvPr>
            <p:ph type="body" idx="1"/>
          </p:nvPr>
        </p:nvSpPr>
        <p:spPr>
          <a:xfrm>
            <a:off x="319500" y="4218925"/>
            <a:ext cx="5998800" cy="598800"/>
          </a:xfrm>
          <a:prstGeom prst="rect">
            <a:avLst/>
          </a:prstGeom>
        </p:spPr>
        <p:txBody>
          <a:bodyPr spcFirstLastPara="1" wrap="square" lIns="91425" tIns="91425" rIns="91425" bIns="91425" anchor="ctr" anchorCtr="0"/>
          <a:lstStyle>
            <a:lvl1pPr marL="457200" lvl="0" indent="-228600">
              <a:lnSpc>
                <a:spcPct val="100000"/>
              </a:lnSpc>
              <a:spcBef>
                <a:spcPts val="0"/>
              </a:spcBef>
              <a:spcAft>
                <a:spcPts val="0"/>
              </a:spcAft>
              <a:buSzPts val="2400"/>
              <a:buFont typeface="Economica"/>
              <a:buNone/>
              <a:defRPr sz="2400">
                <a:latin typeface="Economica"/>
                <a:ea typeface="Economica"/>
                <a:cs typeface="Economica"/>
                <a:sym typeface="Economica"/>
              </a:defRPr>
            </a:lvl1pPr>
          </a:lstStyle>
          <a:p>
            <a:endParaRPr/>
          </a:p>
        </p:txBody>
      </p:sp>
      <p:sp>
        <p:nvSpPr>
          <p:cNvPr id="50" name="Shape 5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51"/>
        <p:cNvGrpSpPr/>
        <p:nvPr/>
      </p:nvGrpSpPr>
      <p:grpSpPr>
        <a:xfrm>
          <a:off x="0" y="0"/>
          <a:ext cx="0" cy="0"/>
          <a:chOff x="0" y="0"/>
          <a:chExt cx="0" cy="0"/>
        </a:xfrm>
      </p:grpSpPr>
      <p:sp>
        <p:nvSpPr>
          <p:cNvPr id="52" name="Shape 52"/>
          <p:cNvSpPr/>
          <p:nvPr/>
        </p:nvSpPr>
        <p:spPr>
          <a:xfrm>
            <a:off x="0" y="5045700"/>
            <a:ext cx="9144000" cy="97800"/>
          </a:xfrm>
          <a:prstGeom prst="rect">
            <a:avLst/>
          </a:prstGeom>
          <a:solidFill>
            <a:schemeClr val="lt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53" name="Shape 53"/>
          <p:cNvSpPr txBox="1">
            <a:spLocks noGrp="1"/>
          </p:cNvSpPr>
          <p:nvPr>
            <p:ph type="title" hasCustomPrompt="1"/>
          </p:nvPr>
        </p:nvSpPr>
        <p:spPr>
          <a:xfrm>
            <a:off x="311700" y="957125"/>
            <a:ext cx="8520600" cy="2128800"/>
          </a:xfrm>
          <a:prstGeom prst="rect">
            <a:avLst/>
          </a:prstGeom>
        </p:spPr>
        <p:txBody>
          <a:bodyPr spcFirstLastPara="1" wrap="square" lIns="91425" tIns="91425" rIns="91425" bIns="91425" anchor="ctr" anchorCtr="0"/>
          <a:lstStyle>
            <a:lvl1pPr lvl="0" algn="ctr">
              <a:spcBef>
                <a:spcPts val="0"/>
              </a:spcBef>
              <a:spcAft>
                <a:spcPts val="0"/>
              </a:spcAft>
              <a:buClr>
                <a:schemeClr val="lt2"/>
              </a:buClr>
              <a:buSzPts val="16000"/>
              <a:buNone/>
              <a:defRPr sz="16000">
                <a:solidFill>
                  <a:schemeClr val="lt2"/>
                </a:solidFill>
              </a:defRPr>
            </a:lvl1pPr>
            <a:lvl2pPr lvl="1" algn="ctr">
              <a:spcBef>
                <a:spcPts val="0"/>
              </a:spcBef>
              <a:spcAft>
                <a:spcPts val="0"/>
              </a:spcAft>
              <a:buClr>
                <a:schemeClr val="lt2"/>
              </a:buClr>
              <a:buSzPts val="16000"/>
              <a:buNone/>
              <a:defRPr sz="16000">
                <a:solidFill>
                  <a:schemeClr val="lt2"/>
                </a:solidFill>
              </a:defRPr>
            </a:lvl2pPr>
            <a:lvl3pPr lvl="2" algn="ctr">
              <a:spcBef>
                <a:spcPts val="0"/>
              </a:spcBef>
              <a:spcAft>
                <a:spcPts val="0"/>
              </a:spcAft>
              <a:buClr>
                <a:schemeClr val="lt2"/>
              </a:buClr>
              <a:buSzPts val="16000"/>
              <a:buNone/>
              <a:defRPr sz="16000">
                <a:solidFill>
                  <a:schemeClr val="lt2"/>
                </a:solidFill>
              </a:defRPr>
            </a:lvl3pPr>
            <a:lvl4pPr lvl="3" algn="ctr">
              <a:spcBef>
                <a:spcPts val="0"/>
              </a:spcBef>
              <a:spcAft>
                <a:spcPts val="0"/>
              </a:spcAft>
              <a:buClr>
                <a:schemeClr val="lt2"/>
              </a:buClr>
              <a:buSzPts val="16000"/>
              <a:buNone/>
              <a:defRPr sz="16000">
                <a:solidFill>
                  <a:schemeClr val="lt2"/>
                </a:solidFill>
              </a:defRPr>
            </a:lvl4pPr>
            <a:lvl5pPr lvl="4" algn="ctr">
              <a:spcBef>
                <a:spcPts val="0"/>
              </a:spcBef>
              <a:spcAft>
                <a:spcPts val="0"/>
              </a:spcAft>
              <a:buClr>
                <a:schemeClr val="lt2"/>
              </a:buClr>
              <a:buSzPts val="16000"/>
              <a:buNone/>
              <a:defRPr sz="16000">
                <a:solidFill>
                  <a:schemeClr val="lt2"/>
                </a:solidFill>
              </a:defRPr>
            </a:lvl5pPr>
            <a:lvl6pPr lvl="5" algn="ctr">
              <a:spcBef>
                <a:spcPts val="0"/>
              </a:spcBef>
              <a:spcAft>
                <a:spcPts val="0"/>
              </a:spcAft>
              <a:buClr>
                <a:schemeClr val="lt2"/>
              </a:buClr>
              <a:buSzPts val="16000"/>
              <a:buNone/>
              <a:defRPr sz="16000">
                <a:solidFill>
                  <a:schemeClr val="lt2"/>
                </a:solidFill>
              </a:defRPr>
            </a:lvl6pPr>
            <a:lvl7pPr lvl="6" algn="ctr">
              <a:spcBef>
                <a:spcPts val="0"/>
              </a:spcBef>
              <a:spcAft>
                <a:spcPts val="0"/>
              </a:spcAft>
              <a:buClr>
                <a:schemeClr val="lt2"/>
              </a:buClr>
              <a:buSzPts val="16000"/>
              <a:buNone/>
              <a:defRPr sz="16000">
                <a:solidFill>
                  <a:schemeClr val="lt2"/>
                </a:solidFill>
              </a:defRPr>
            </a:lvl7pPr>
            <a:lvl8pPr lvl="7" algn="ctr">
              <a:spcBef>
                <a:spcPts val="0"/>
              </a:spcBef>
              <a:spcAft>
                <a:spcPts val="0"/>
              </a:spcAft>
              <a:buClr>
                <a:schemeClr val="lt2"/>
              </a:buClr>
              <a:buSzPts val="16000"/>
              <a:buNone/>
              <a:defRPr sz="16000">
                <a:solidFill>
                  <a:schemeClr val="lt2"/>
                </a:solidFill>
              </a:defRPr>
            </a:lvl8pPr>
            <a:lvl9pPr lvl="8" algn="ctr">
              <a:spcBef>
                <a:spcPts val="0"/>
              </a:spcBef>
              <a:spcAft>
                <a:spcPts val="0"/>
              </a:spcAft>
              <a:buClr>
                <a:schemeClr val="lt2"/>
              </a:buClr>
              <a:buSzPts val="16000"/>
              <a:buNone/>
              <a:defRPr sz="16000">
                <a:solidFill>
                  <a:schemeClr val="lt2"/>
                </a:solidFill>
              </a:defRPr>
            </a:lvl9pPr>
          </a:lstStyle>
          <a:p>
            <a:r>
              <a:t>xx%</a:t>
            </a:r>
          </a:p>
        </p:txBody>
      </p:sp>
      <p:sp>
        <p:nvSpPr>
          <p:cNvPr id="54" name="Shape 54"/>
          <p:cNvSpPr txBox="1">
            <a:spLocks noGrp="1"/>
          </p:cNvSpPr>
          <p:nvPr>
            <p:ph type="body" idx="1"/>
          </p:nvPr>
        </p:nvSpPr>
        <p:spPr>
          <a:xfrm>
            <a:off x="311700" y="3162000"/>
            <a:ext cx="8520600" cy="1071600"/>
          </a:xfrm>
          <a:prstGeom prst="rect">
            <a:avLst/>
          </a:prstGeom>
        </p:spPr>
        <p:txBody>
          <a:bodyPr spcFirstLastPara="1" wrap="square" lIns="91425" tIns="91425" rIns="91425" bIns="91425" anchor="t" anchorCtr="0"/>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55" name="Shape 5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6"/>
        <p:cNvGrpSpPr/>
        <p:nvPr/>
      </p:nvGrpSpPr>
      <p:grpSpPr>
        <a:xfrm>
          <a:off x="0" y="0"/>
          <a:ext cx="0" cy="0"/>
          <a:chOff x="0" y="0"/>
          <a:chExt cx="0" cy="0"/>
        </a:xfrm>
      </p:grpSpPr>
      <p:sp>
        <p:nvSpPr>
          <p:cNvPr id="57" name="Shape 5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luxe">
    <p:bg>
      <p:bgPr>
        <a:solidFill>
          <a:schemeClr val="lt1"/>
        </a:solidFill>
        <a:effectLst/>
      </p:bgPr>
    </p:bg>
    <p:spTree>
      <p:nvGrpSpPr>
        <p:cNvPr id="1" name="Shape 5"/>
        <p:cNvGrpSpPr/>
        <p:nvPr/>
      </p:nvGrpSpPr>
      <p:grpSpPr>
        <a:xfrm>
          <a:off x="0" y="0"/>
          <a:ext cx="0" cy="0"/>
          <a:chOff x="0" y="0"/>
          <a:chExt cx="0" cy="0"/>
        </a:xfrm>
      </p:grpSpPr>
      <p:sp>
        <p:nvSpPr>
          <p:cNvPr id="6" name="Shape 6"/>
          <p:cNvSpPr txBox="1">
            <a:spLocks noGrp="1"/>
          </p:cNvSpPr>
          <p:nvPr>
            <p:ph type="title"/>
          </p:nvPr>
        </p:nvSpPr>
        <p:spPr>
          <a:xfrm>
            <a:off x="311700" y="315925"/>
            <a:ext cx="8520600" cy="831300"/>
          </a:xfrm>
          <a:prstGeom prst="rect">
            <a:avLst/>
          </a:prstGeom>
          <a:noFill/>
          <a:ln>
            <a:noFill/>
          </a:ln>
        </p:spPr>
        <p:txBody>
          <a:bodyPr spcFirstLastPara="1" wrap="square" lIns="91425" tIns="91425" rIns="91425" bIns="91425" anchor="b" anchorCtr="0"/>
          <a:lstStyle>
            <a:lvl1pPr lvl="0">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1pPr>
            <a:lvl2pPr lvl="1">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2pPr>
            <a:lvl3pPr lvl="2">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3pPr>
            <a:lvl4pPr lvl="3">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4pPr>
            <a:lvl5pPr lvl="4">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5pPr>
            <a:lvl6pPr lvl="5">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6pPr>
            <a:lvl7pPr lvl="6">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7pPr>
            <a:lvl8pPr lvl="7">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8pPr>
            <a:lvl9pPr lvl="8">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9pPr>
          </a:lstStyle>
          <a:p>
            <a:endParaRPr/>
          </a:p>
        </p:txBody>
      </p:sp>
      <p:sp>
        <p:nvSpPr>
          <p:cNvPr id="7" name="Shape 7"/>
          <p:cNvSpPr txBox="1">
            <a:spLocks noGrp="1"/>
          </p:cNvSpPr>
          <p:nvPr>
            <p:ph type="body" idx="1"/>
          </p:nvPr>
        </p:nvSpPr>
        <p:spPr>
          <a:xfrm>
            <a:off x="311700" y="1225225"/>
            <a:ext cx="8520600" cy="3354000"/>
          </a:xfrm>
          <a:prstGeom prst="rect">
            <a:avLst/>
          </a:prstGeom>
          <a:noFill/>
          <a:ln>
            <a:noFill/>
          </a:ln>
        </p:spPr>
        <p:txBody>
          <a:bodyPr spcFirstLastPara="1" wrap="square" lIns="91425" tIns="91425" rIns="91425" bIns="91425" anchor="t" anchorCtr="0"/>
          <a:lstStyle>
            <a:lvl1pPr marL="457200" lvl="0" indent="-342900">
              <a:lnSpc>
                <a:spcPct val="115000"/>
              </a:lnSpc>
              <a:spcBef>
                <a:spcPts val="0"/>
              </a:spcBef>
              <a:spcAft>
                <a:spcPts val="0"/>
              </a:spcAft>
              <a:buClr>
                <a:schemeClr val="dk1"/>
              </a:buClr>
              <a:buSzPts val="1800"/>
              <a:buFont typeface="Open Sans"/>
              <a:buChar char="●"/>
              <a:defRPr sz="1800">
                <a:solidFill>
                  <a:schemeClr val="dk1"/>
                </a:solidFill>
                <a:latin typeface="Open Sans"/>
                <a:ea typeface="Open Sans"/>
                <a:cs typeface="Open Sans"/>
                <a:sym typeface="Open Sans"/>
              </a:defRPr>
            </a:lvl1pPr>
            <a:lvl2pPr marL="914400" lvl="1" indent="-317500">
              <a:lnSpc>
                <a:spcPct val="115000"/>
              </a:lnSpc>
              <a:spcBef>
                <a:spcPts val="1600"/>
              </a:spcBef>
              <a:spcAft>
                <a:spcPts val="0"/>
              </a:spcAft>
              <a:buClr>
                <a:schemeClr val="dk1"/>
              </a:buClr>
              <a:buSzPts val="1400"/>
              <a:buFont typeface="Open Sans"/>
              <a:buChar char="○"/>
              <a:defRPr>
                <a:solidFill>
                  <a:schemeClr val="dk1"/>
                </a:solidFill>
                <a:latin typeface="Open Sans"/>
                <a:ea typeface="Open Sans"/>
                <a:cs typeface="Open Sans"/>
                <a:sym typeface="Open Sans"/>
              </a:defRPr>
            </a:lvl2pPr>
            <a:lvl3pPr marL="1371600" lvl="2" indent="-317500">
              <a:lnSpc>
                <a:spcPct val="115000"/>
              </a:lnSpc>
              <a:spcBef>
                <a:spcPts val="1600"/>
              </a:spcBef>
              <a:spcAft>
                <a:spcPts val="0"/>
              </a:spcAft>
              <a:buClr>
                <a:schemeClr val="dk1"/>
              </a:buClr>
              <a:buSzPts val="1400"/>
              <a:buFont typeface="Open Sans"/>
              <a:buChar char="■"/>
              <a:defRPr>
                <a:solidFill>
                  <a:schemeClr val="dk1"/>
                </a:solidFill>
                <a:latin typeface="Open Sans"/>
                <a:ea typeface="Open Sans"/>
                <a:cs typeface="Open Sans"/>
                <a:sym typeface="Open Sans"/>
              </a:defRPr>
            </a:lvl3pPr>
            <a:lvl4pPr marL="1828800" lvl="3" indent="-317500">
              <a:lnSpc>
                <a:spcPct val="115000"/>
              </a:lnSpc>
              <a:spcBef>
                <a:spcPts val="1600"/>
              </a:spcBef>
              <a:spcAft>
                <a:spcPts val="0"/>
              </a:spcAft>
              <a:buClr>
                <a:schemeClr val="dk1"/>
              </a:buClr>
              <a:buSzPts val="1400"/>
              <a:buFont typeface="Open Sans"/>
              <a:buChar char="●"/>
              <a:defRPr>
                <a:solidFill>
                  <a:schemeClr val="dk1"/>
                </a:solidFill>
                <a:latin typeface="Open Sans"/>
                <a:ea typeface="Open Sans"/>
                <a:cs typeface="Open Sans"/>
                <a:sym typeface="Open Sans"/>
              </a:defRPr>
            </a:lvl4pPr>
            <a:lvl5pPr marL="2286000" lvl="4" indent="-317500">
              <a:lnSpc>
                <a:spcPct val="115000"/>
              </a:lnSpc>
              <a:spcBef>
                <a:spcPts val="1600"/>
              </a:spcBef>
              <a:spcAft>
                <a:spcPts val="0"/>
              </a:spcAft>
              <a:buClr>
                <a:schemeClr val="dk1"/>
              </a:buClr>
              <a:buSzPts val="1400"/>
              <a:buFont typeface="Open Sans"/>
              <a:buChar char="○"/>
              <a:defRPr>
                <a:solidFill>
                  <a:schemeClr val="dk1"/>
                </a:solidFill>
                <a:latin typeface="Open Sans"/>
                <a:ea typeface="Open Sans"/>
                <a:cs typeface="Open Sans"/>
                <a:sym typeface="Open Sans"/>
              </a:defRPr>
            </a:lvl5pPr>
            <a:lvl6pPr marL="2743200" lvl="5" indent="-317500">
              <a:lnSpc>
                <a:spcPct val="115000"/>
              </a:lnSpc>
              <a:spcBef>
                <a:spcPts val="1600"/>
              </a:spcBef>
              <a:spcAft>
                <a:spcPts val="0"/>
              </a:spcAft>
              <a:buClr>
                <a:schemeClr val="dk1"/>
              </a:buClr>
              <a:buSzPts val="1400"/>
              <a:buFont typeface="Open Sans"/>
              <a:buChar char="■"/>
              <a:defRPr>
                <a:solidFill>
                  <a:schemeClr val="dk1"/>
                </a:solidFill>
                <a:latin typeface="Open Sans"/>
                <a:ea typeface="Open Sans"/>
                <a:cs typeface="Open Sans"/>
                <a:sym typeface="Open Sans"/>
              </a:defRPr>
            </a:lvl6pPr>
            <a:lvl7pPr marL="3200400" lvl="6" indent="-317500">
              <a:lnSpc>
                <a:spcPct val="115000"/>
              </a:lnSpc>
              <a:spcBef>
                <a:spcPts val="1600"/>
              </a:spcBef>
              <a:spcAft>
                <a:spcPts val="0"/>
              </a:spcAft>
              <a:buClr>
                <a:schemeClr val="dk1"/>
              </a:buClr>
              <a:buSzPts val="1400"/>
              <a:buFont typeface="Open Sans"/>
              <a:buChar char="●"/>
              <a:defRPr>
                <a:solidFill>
                  <a:schemeClr val="dk1"/>
                </a:solidFill>
                <a:latin typeface="Open Sans"/>
                <a:ea typeface="Open Sans"/>
                <a:cs typeface="Open Sans"/>
                <a:sym typeface="Open Sans"/>
              </a:defRPr>
            </a:lvl7pPr>
            <a:lvl8pPr marL="3657600" lvl="7" indent="-317500">
              <a:lnSpc>
                <a:spcPct val="115000"/>
              </a:lnSpc>
              <a:spcBef>
                <a:spcPts val="1600"/>
              </a:spcBef>
              <a:spcAft>
                <a:spcPts val="0"/>
              </a:spcAft>
              <a:buClr>
                <a:schemeClr val="dk1"/>
              </a:buClr>
              <a:buSzPts val="1400"/>
              <a:buFont typeface="Open Sans"/>
              <a:buChar char="○"/>
              <a:defRPr>
                <a:solidFill>
                  <a:schemeClr val="dk1"/>
                </a:solidFill>
                <a:latin typeface="Open Sans"/>
                <a:ea typeface="Open Sans"/>
                <a:cs typeface="Open Sans"/>
                <a:sym typeface="Open Sans"/>
              </a:defRPr>
            </a:lvl8pPr>
            <a:lvl9pPr marL="4114800" lvl="8" indent="-317500">
              <a:lnSpc>
                <a:spcPct val="115000"/>
              </a:lnSpc>
              <a:spcBef>
                <a:spcPts val="1600"/>
              </a:spcBef>
              <a:spcAft>
                <a:spcPts val="1600"/>
              </a:spcAft>
              <a:buClr>
                <a:schemeClr val="dk1"/>
              </a:buClr>
              <a:buSzPts val="1400"/>
              <a:buFont typeface="Open Sans"/>
              <a:buChar char="■"/>
              <a:defRPr>
                <a:solidFill>
                  <a:schemeClr val="dk1"/>
                </a:solidFill>
                <a:latin typeface="Open Sans"/>
                <a:ea typeface="Open Sans"/>
                <a:cs typeface="Open Sans"/>
                <a:sym typeface="Open Sans"/>
              </a:defRPr>
            </a:lvl9pPr>
          </a:lstStyle>
          <a:p>
            <a:endParaRPr/>
          </a:p>
        </p:txBody>
      </p:sp>
      <p:sp>
        <p:nvSpPr>
          <p:cNvPr id="8" name="Shape 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1"/>
                </a:solidFill>
                <a:latin typeface="Economica"/>
                <a:ea typeface="Economica"/>
                <a:cs typeface="Economica"/>
                <a:sym typeface="Economica"/>
              </a:defRPr>
            </a:lvl1pPr>
            <a:lvl2pPr lvl="1" algn="r">
              <a:buNone/>
              <a:defRPr sz="1000">
                <a:solidFill>
                  <a:schemeClr val="dk1"/>
                </a:solidFill>
                <a:latin typeface="Economica"/>
                <a:ea typeface="Economica"/>
                <a:cs typeface="Economica"/>
                <a:sym typeface="Economica"/>
              </a:defRPr>
            </a:lvl2pPr>
            <a:lvl3pPr lvl="2" algn="r">
              <a:buNone/>
              <a:defRPr sz="1000">
                <a:solidFill>
                  <a:schemeClr val="dk1"/>
                </a:solidFill>
                <a:latin typeface="Economica"/>
                <a:ea typeface="Economica"/>
                <a:cs typeface="Economica"/>
                <a:sym typeface="Economica"/>
              </a:defRPr>
            </a:lvl3pPr>
            <a:lvl4pPr lvl="3" algn="r">
              <a:buNone/>
              <a:defRPr sz="1000">
                <a:solidFill>
                  <a:schemeClr val="dk1"/>
                </a:solidFill>
                <a:latin typeface="Economica"/>
                <a:ea typeface="Economica"/>
                <a:cs typeface="Economica"/>
                <a:sym typeface="Economica"/>
              </a:defRPr>
            </a:lvl4pPr>
            <a:lvl5pPr lvl="4" algn="r">
              <a:buNone/>
              <a:defRPr sz="1000">
                <a:solidFill>
                  <a:schemeClr val="dk1"/>
                </a:solidFill>
                <a:latin typeface="Economica"/>
                <a:ea typeface="Economica"/>
                <a:cs typeface="Economica"/>
                <a:sym typeface="Economica"/>
              </a:defRPr>
            </a:lvl5pPr>
            <a:lvl6pPr lvl="5" algn="r">
              <a:buNone/>
              <a:defRPr sz="1000">
                <a:solidFill>
                  <a:schemeClr val="dk1"/>
                </a:solidFill>
                <a:latin typeface="Economica"/>
                <a:ea typeface="Economica"/>
                <a:cs typeface="Economica"/>
                <a:sym typeface="Economica"/>
              </a:defRPr>
            </a:lvl6pPr>
            <a:lvl7pPr lvl="6" algn="r">
              <a:buNone/>
              <a:defRPr sz="1000">
                <a:solidFill>
                  <a:schemeClr val="dk1"/>
                </a:solidFill>
                <a:latin typeface="Economica"/>
                <a:ea typeface="Economica"/>
                <a:cs typeface="Economica"/>
                <a:sym typeface="Economica"/>
              </a:defRPr>
            </a:lvl7pPr>
            <a:lvl8pPr lvl="7" algn="r">
              <a:buNone/>
              <a:defRPr sz="1000">
                <a:solidFill>
                  <a:schemeClr val="dk1"/>
                </a:solidFill>
                <a:latin typeface="Economica"/>
                <a:ea typeface="Economica"/>
                <a:cs typeface="Economica"/>
                <a:sym typeface="Economica"/>
              </a:defRPr>
            </a:lvl8pPr>
            <a:lvl9pPr lvl="8" algn="r">
              <a:buNone/>
              <a:defRPr sz="1000">
                <a:solidFill>
                  <a:schemeClr val="dk1"/>
                </a:solidFill>
                <a:latin typeface="Economica"/>
                <a:ea typeface="Economica"/>
                <a:cs typeface="Economica"/>
                <a:sym typeface="Economica"/>
              </a:defRPr>
            </a:lvl9pPr>
          </a:lstStyle>
          <a:p>
            <a:pPr marL="0" lvl="0" indent="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Shape 62"/>
          <p:cNvSpPr txBox="1">
            <a:spLocks noGrp="1"/>
          </p:cNvSpPr>
          <p:nvPr>
            <p:ph type="ctrTitle"/>
          </p:nvPr>
        </p:nvSpPr>
        <p:spPr>
          <a:xfrm>
            <a:off x="2576000" y="769750"/>
            <a:ext cx="4140300" cy="1228200"/>
          </a:xfrm>
          <a:prstGeom prst="rect">
            <a:avLst/>
          </a:prstGeom>
          <a:noFill/>
          <a:ln>
            <a:noFill/>
          </a:ln>
        </p:spPr>
        <p:txBody>
          <a:bodyPr spcFirstLastPara="1" wrap="square" lIns="91425" tIns="91425" rIns="91425" bIns="91425" anchor="b" anchorCtr="0">
            <a:noAutofit/>
          </a:bodyPr>
          <a:lstStyle/>
          <a:p>
            <a:pPr marL="0" marR="0" lvl="0" indent="0" algn="ctr" rtl="0">
              <a:lnSpc>
                <a:spcPct val="100000"/>
              </a:lnSpc>
              <a:spcBef>
                <a:spcPts val="0"/>
              </a:spcBef>
              <a:spcAft>
                <a:spcPts val="0"/>
              </a:spcAft>
              <a:buClr>
                <a:schemeClr val="dk1"/>
              </a:buClr>
              <a:buSzPts val="4200"/>
              <a:buFont typeface="Economica"/>
              <a:buNone/>
            </a:pPr>
            <a:endParaRPr sz="2300" b="0" i="0" u="none" strike="noStrike" cap="none" dirty="0">
              <a:solidFill>
                <a:schemeClr val="dk1"/>
              </a:solidFill>
              <a:latin typeface="Playfair Display"/>
              <a:ea typeface="Playfair Display"/>
              <a:cs typeface="Playfair Display"/>
              <a:sym typeface="Playfair Display"/>
            </a:endParaRPr>
          </a:p>
        </p:txBody>
      </p:sp>
      <p:sp>
        <p:nvSpPr>
          <p:cNvPr id="2" name="Subtitle 1"/>
          <p:cNvSpPr>
            <a:spLocks noGrp="1"/>
          </p:cNvSpPr>
          <p:nvPr>
            <p:ph type="subTitle" idx="1"/>
          </p:nvPr>
        </p:nvSpPr>
        <p:spPr/>
        <p:txBody>
          <a:bodyPr/>
          <a:lstStyle/>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sp>
        <p:nvSpPr>
          <p:cNvPr id="68" name="Shape 68"/>
          <p:cNvSpPr txBox="1">
            <a:spLocks noGrp="1"/>
          </p:cNvSpPr>
          <p:nvPr>
            <p:ph type="title"/>
          </p:nvPr>
        </p:nvSpPr>
        <p:spPr>
          <a:xfrm>
            <a:off x="311700" y="236025"/>
            <a:ext cx="8520600" cy="572700"/>
          </a:xfrm>
          <a:prstGeom prst="rect">
            <a:avLst/>
          </a:prstGeom>
          <a:noFill/>
          <a:ln>
            <a:noFill/>
          </a:ln>
        </p:spPr>
        <p:txBody>
          <a:bodyPr spcFirstLastPara="1" wrap="square" lIns="91425" tIns="91425" rIns="91425" bIns="91425" anchor="b" anchorCtr="0">
            <a:noAutofit/>
          </a:bodyPr>
          <a:lstStyle/>
          <a:p>
            <a:pPr marL="0" marR="0" lvl="0" indent="0" algn="l" rtl="0">
              <a:lnSpc>
                <a:spcPct val="100000"/>
              </a:lnSpc>
              <a:spcBef>
                <a:spcPts val="0"/>
              </a:spcBef>
              <a:spcAft>
                <a:spcPts val="0"/>
              </a:spcAft>
              <a:buClr>
                <a:schemeClr val="dk1"/>
              </a:buClr>
              <a:buSzPts val="4200"/>
              <a:buFont typeface="Economica"/>
              <a:buNone/>
            </a:pPr>
            <a:r>
              <a:rPr lang="en" sz="4200" b="0" i="0" u="none" strike="noStrike" cap="none">
                <a:solidFill>
                  <a:schemeClr val="dk1"/>
                </a:solidFill>
                <a:latin typeface="Playfair Display"/>
                <a:ea typeface="Playfair Display"/>
                <a:cs typeface="Playfair Display"/>
                <a:sym typeface="Playfair Display"/>
              </a:rPr>
              <a:t>Chapter 9 Question 11 </a:t>
            </a:r>
            <a:endParaRPr sz="4200" b="0" i="0" u="none" strike="noStrike" cap="none" dirty="0">
              <a:solidFill>
                <a:schemeClr val="dk1"/>
              </a:solidFill>
              <a:latin typeface="Playfair Display"/>
              <a:ea typeface="Playfair Display"/>
              <a:cs typeface="Playfair Display"/>
              <a:sym typeface="Playfair Display"/>
            </a:endParaRPr>
          </a:p>
        </p:txBody>
      </p:sp>
      <p:sp>
        <p:nvSpPr>
          <p:cNvPr id="69" name="Shape 69"/>
          <p:cNvSpPr txBox="1"/>
          <p:nvPr/>
        </p:nvSpPr>
        <p:spPr>
          <a:xfrm>
            <a:off x="1066800" y="1276350"/>
            <a:ext cx="7183800" cy="1436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None/>
            </a:pPr>
            <a:r>
              <a:rPr lang="en" sz="2000" b="0" i="0" u="none" strike="noStrike" cap="none" dirty="0">
                <a:solidFill>
                  <a:srgbClr val="000000"/>
                </a:solidFill>
                <a:latin typeface="Arial"/>
                <a:ea typeface="Arial"/>
                <a:cs typeface="Arial"/>
                <a:sym typeface="Arial"/>
              </a:rPr>
              <a:t>A  296.0 g piece of granite, heated to  646.0°C in a campfire, is dropped into  1.10 L water (d = 1.00 g/mL) at 25.0°C.</a:t>
            </a:r>
            <a:br>
              <a:rPr lang="en" sz="2000" b="0" i="0" u="none" strike="noStrike" cap="none" dirty="0">
                <a:solidFill>
                  <a:srgbClr val="000000"/>
                </a:solidFill>
                <a:latin typeface="Arial"/>
                <a:ea typeface="Arial"/>
                <a:cs typeface="Arial"/>
                <a:sym typeface="Arial"/>
              </a:rPr>
            </a:br>
            <a:r>
              <a:rPr lang="en" sz="2000" b="0" i="0" u="none" strike="noStrike" cap="none" dirty="0">
                <a:solidFill>
                  <a:srgbClr val="000000"/>
                </a:solidFill>
                <a:latin typeface="Arial"/>
                <a:ea typeface="Arial"/>
                <a:cs typeface="Arial"/>
                <a:sym typeface="Arial"/>
              </a:rPr>
              <a:t/>
            </a:r>
            <a:br>
              <a:rPr lang="en" sz="2000" b="0" i="0" u="none" strike="noStrike" cap="none" dirty="0">
                <a:solidFill>
                  <a:srgbClr val="000000"/>
                </a:solidFill>
                <a:latin typeface="Arial"/>
                <a:ea typeface="Arial"/>
                <a:cs typeface="Arial"/>
                <a:sym typeface="Arial"/>
              </a:rPr>
            </a:br>
            <a:r>
              <a:rPr lang="en" sz="2000" b="0" i="0" u="none" strike="noStrike" cap="none" dirty="0">
                <a:solidFill>
                  <a:srgbClr val="000000"/>
                </a:solidFill>
                <a:latin typeface="Arial"/>
                <a:ea typeface="Arial"/>
                <a:cs typeface="Arial"/>
                <a:sym typeface="Arial"/>
              </a:rPr>
              <a:t>The molar heat capacity of water is c</a:t>
            </a:r>
            <a:r>
              <a:rPr lang="en" sz="2000" b="0" i="0" u="none" strike="noStrike" cap="none" baseline="-25000" dirty="0">
                <a:solidFill>
                  <a:srgbClr val="000000"/>
                </a:solidFill>
                <a:latin typeface="Arial"/>
                <a:ea typeface="Arial"/>
                <a:cs typeface="Arial"/>
                <a:sym typeface="Arial"/>
              </a:rPr>
              <a:t>p,water</a:t>
            </a:r>
            <a:r>
              <a:rPr lang="en" sz="2000" b="0" i="0" u="none" strike="noStrike" cap="none" dirty="0">
                <a:solidFill>
                  <a:srgbClr val="000000"/>
                </a:solidFill>
                <a:latin typeface="Arial"/>
                <a:ea typeface="Arial"/>
                <a:cs typeface="Arial"/>
                <a:sym typeface="Arial"/>
              </a:rPr>
              <a:t> = 75.3 J/(mol ·°C), and the specific heat of granite is c</a:t>
            </a:r>
            <a:r>
              <a:rPr lang="en" sz="2000" b="0" i="0" u="none" strike="noStrike" cap="none" baseline="-25000" dirty="0">
                <a:solidFill>
                  <a:srgbClr val="000000"/>
                </a:solidFill>
                <a:latin typeface="Arial"/>
                <a:ea typeface="Arial"/>
                <a:cs typeface="Arial"/>
                <a:sym typeface="Arial"/>
              </a:rPr>
              <a:t>s,granite</a:t>
            </a:r>
            <a:r>
              <a:rPr lang="en" sz="2000" b="0" i="0" u="none" strike="noStrike" cap="none" dirty="0">
                <a:solidFill>
                  <a:srgbClr val="000000"/>
                </a:solidFill>
                <a:latin typeface="Arial"/>
                <a:ea typeface="Arial"/>
                <a:cs typeface="Arial"/>
                <a:sym typeface="Arial"/>
              </a:rPr>
              <a:t> = 0.790 J/(g ·°C).</a:t>
            </a:r>
            <a:endParaRPr sz="2000" b="0" i="0" u="none" strike="noStrike" cap="none" dirty="0">
              <a:solidFill>
                <a:srgbClr val="000000"/>
              </a:solidFill>
              <a:latin typeface="Arial"/>
              <a:ea typeface="Arial"/>
              <a:cs typeface="Arial"/>
              <a:sym typeface="Arial"/>
            </a:endParaRPr>
          </a:p>
        </p:txBody>
      </p:sp>
      <p:pic>
        <p:nvPicPr>
          <p:cNvPr id="70" name="Shape 70"/>
          <p:cNvPicPr preferRelativeResize="0"/>
          <p:nvPr/>
        </p:nvPicPr>
        <p:blipFill rotWithShape="1">
          <a:blip r:embed="rId3">
            <a:alphaModFix/>
          </a:blip>
          <a:srcRect/>
          <a:stretch/>
        </p:blipFill>
        <p:spPr>
          <a:xfrm>
            <a:off x="2428075" y="3332475"/>
            <a:ext cx="4190999" cy="827349"/>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4"/>
        <p:cNvGrpSpPr/>
        <p:nvPr/>
      </p:nvGrpSpPr>
      <p:grpSpPr>
        <a:xfrm>
          <a:off x="0" y="0"/>
          <a:ext cx="0" cy="0"/>
          <a:chOff x="0" y="0"/>
          <a:chExt cx="0" cy="0"/>
        </a:xfrm>
      </p:grpSpPr>
      <p:sp>
        <p:nvSpPr>
          <p:cNvPr id="75" name="Shape 75"/>
          <p:cNvSpPr txBox="1">
            <a:spLocks noGrp="1"/>
          </p:cNvSpPr>
          <p:nvPr>
            <p:ph type="title"/>
          </p:nvPr>
        </p:nvSpPr>
        <p:spPr>
          <a:xfrm>
            <a:off x="311700" y="315925"/>
            <a:ext cx="8520600" cy="831300"/>
          </a:xfrm>
          <a:prstGeom prst="rect">
            <a:avLst/>
          </a:prstGeom>
          <a:noFill/>
          <a:ln>
            <a:noFill/>
          </a:ln>
        </p:spPr>
        <p:txBody>
          <a:bodyPr spcFirstLastPara="1" wrap="square" lIns="91425" tIns="91425" rIns="91425" bIns="91425" anchor="b" anchorCtr="0">
            <a:noAutofit/>
          </a:bodyPr>
          <a:lstStyle/>
          <a:p>
            <a:pPr marL="0" marR="0" lvl="0" indent="0" algn="l" rtl="0">
              <a:lnSpc>
                <a:spcPct val="100000"/>
              </a:lnSpc>
              <a:spcBef>
                <a:spcPts val="0"/>
              </a:spcBef>
              <a:spcAft>
                <a:spcPts val="0"/>
              </a:spcAft>
              <a:buClr>
                <a:schemeClr val="dk1"/>
              </a:buClr>
              <a:buSzPts val="4200"/>
              <a:buFont typeface="Economica"/>
              <a:buNone/>
            </a:pPr>
            <a:r>
              <a:rPr lang="en" sz="4200" b="0" i="0" u="none" strike="noStrike" cap="none">
                <a:solidFill>
                  <a:schemeClr val="dk1"/>
                </a:solidFill>
                <a:latin typeface="Playfair Display"/>
                <a:ea typeface="Playfair Display"/>
                <a:cs typeface="Playfair Display"/>
                <a:sym typeface="Playfair Display"/>
              </a:rPr>
              <a:t>Terminology </a:t>
            </a:r>
            <a:endParaRPr sz="4200" b="0" i="0" u="none" strike="noStrike" cap="none">
              <a:solidFill>
                <a:schemeClr val="dk1"/>
              </a:solidFill>
              <a:latin typeface="Playfair Display"/>
              <a:ea typeface="Playfair Display"/>
              <a:cs typeface="Playfair Display"/>
              <a:sym typeface="Playfair Display"/>
            </a:endParaRPr>
          </a:p>
        </p:txBody>
      </p:sp>
      <p:sp>
        <p:nvSpPr>
          <p:cNvPr id="76" name="Shape 76"/>
          <p:cNvSpPr txBox="1">
            <a:spLocks noGrp="1"/>
          </p:cNvSpPr>
          <p:nvPr>
            <p:ph type="body" idx="1"/>
          </p:nvPr>
        </p:nvSpPr>
        <p:spPr>
          <a:xfrm>
            <a:off x="311700" y="1225225"/>
            <a:ext cx="8520600" cy="3354000"/>
          </a:xfrm>
          <a:prstGeom prst="rect">
            <a:avLst/>
          </a:prstGeom>
          <a:noFill/>
          <a:ln>
            <a:noFill/>
          </a:ln>
        </p:spPr>
        <p:txBody>
          <a:bodyPr spcFirstLastPara="1" wrap="square" lIns="91425" tIns="91425" rIns="91425" bIns="91425" anchor="t" anchorCtr="0">
            <a:noAutofit/>
          </a:bodyPr>
          <a:lstStyle/>
          <a:p>
            <a:pPr marL="457200" marR="0" lvl="0" indent="-330200" algn="l" rtl="0">
              <a:lnSpc>
                <a:spcPct val="115000"/>
              </a:lnSpc>
              <a:spcBef>
                <a:spcPts val="0"/>
              </a:spcBef>
              <a:spcAft>
                <a:spcPts val="0"/>
              </a:spcAft>
              <a:buClr>
                <a:schemeClr val="dk1"/>
              </a:buClr>
              <a:buSzPts val="1600"/>
              <a:buFont typeface="Playfair Display"/>
              <a:buChar char="●"/>
            </a:pPr>
            <a:r>
              <a:rPr lang="en" sz="1800" b="0" i="0" u="none" strike="noStrike" cap="none">
                <a:solidFill>
                  <a:schemeClr val="dk1"/>
                </a:solidFill>
                <a:latin typeface="Playfair Display"/>
                <a:ea typeface="Playfair Display"/>
                <a:cs typeface="Playfair Display"/>
                <a:sym typeface="Playfair Display"/>
              </a:rPr>
              <a:t>Specific Heat: the energy required to raise the temperature of 1 gram of a substance by 1</a:t>
            </a:r>
            <a:r>
              <a:rPr lang="en" sz="1800" b="0" i="0" u="none" strike="noStrike" cap="none" baseline="30000">
                <a:solidFill>
                  <a:schemeClr val="dk1"/>
                </a:solidFill>
                <a:latin typeface="Playfair Display"/>
                <a:ea typeface="Playfair Display"/>
                <a:cs typeface="Playfair Display"/>
                <a:sym typeface="Playfair Display"/>
              </a:rPr>
              <a:t>o</a:t>
            </a:r>
            <a:r>
              <a:rPr lang="en" sz="1800" b="0" i="0" u="none" strike="noStrike" cap="none">
                <a:solidFill>
                  <a:schemeClr val="dk1"/>
                </a:solidFill>
                <a:latin typeface="Playfair Display"/>
                <a:ea typeface="Playfair Display"/>
                <a:cs typeface="Playfair Display"/>
                <a:sym typeface="Playfair Display"/>
              </a:rPr>
              <a:t>C at a constant pressure</a:t>
            </a:r>
            <a:r>
              <a:rPr lang="en" sz="1800" b="0" i="0" u="none" strike="noStrike" cap="none">
                <a:solidFill>
                  <a:schemeClr val="dk1"/>
                </a:solidFill>
                <a:highlight>
                  <a:schemeClr val="lt1"/>
                </a:highlight>
                <a:latin typeface="Playfair Display"/>
                <a:ea typeface="Playfair Display"/>
                <a:cs typeface="Playfair Display"/>
                <a:sym typeface="Playfair Display"/>
              </a:rPr>
              <a:t> (</a:t>
            </a:r>
            <a:r>
              <a:rPr lang="en" sz="1800" b="0" i="0" u="none" strike="noStrike" cap="none">
                <a:solidFill>
                  <a:schemeClr val="dk1"/>
                </a:solidFill>
                <a:latin typeface="Playfair Display"/>
                <a:ea typeface="Playfair Display"/>
                <a:cs typeface="Playfair Display"/>
                <a:sym typeface="Playfair Display"/>
              </a:rPr>
              <a:t>Gilbert, Thomas R., et al., 2017, p. 384)</a:t>
            </a:r>
            <a:endParaRPr sz="1800" b="0" i="0" u="none" strike="noStrike" cap="none">
              <a:solidFill>
                <a:schemeClr val="dk1"/>
              </a:solidFill>
              <a:latin typeface="Playfair Display"/>
              <a:ea typeface="Playfair Display"/>
              <a:cs typeface="Playfair Display"/>
              <a:sym typeface="Playfair Display"/>
            </a:endParaRPr>
          </a:p>
          <a:p>
            <a:pPr marL="457200" marR="0" lvl="0" indent="-330200" algn="l" rtl="0">
              <a:lnSpc>
                <a:spcPct val="115000"/>
              </a:lnSpc>
              <a:spcBef>
                <a:spcPts val="0"/>
              </a:spcBef>
              <a:spcAft>
                <a:spcPts val="0"/>
              </a:spcAft>
              <a:buClr>
                <a:schemeClr val="dk1"/>
              </a:buClr>
              <a:buSzPts val="1600"/>
              <a:buFont typeface="Playfair Display"/>
              <a:buChar char="●"/>
            </a:pPr>
            <a:r>
              <a:rPr lang="en" sz="1800" b="0" i="0" u="none" strike="noStrike" cap="none">
                <a:solidFill>
                  <a:schemeClr val="dk1"/>
                </a:solidFill>
                <a:latin typeface="Playfair Display"/>
                <a:ea typeface="Playfair Display"/>
                <a:cs typeface="Playfair Display"/>
                <a:sym typeface="Playfair Display"/>
              </a:rPr>
              <a:t>System: the part of the universe that is the focus of a </a:t>
            </a:r>
            <a:r>
              <a:rPr lang="en">
                <a:latin typeface="Playfair Display"/>
                <a:ea typeface="Playfair Display"/>
                <a:cs typeface="Playfair Display"/>
                <a:sym typeface="Playfair Display"/>
              </a:rPr>
              <a:t>thermochemical</a:t>
            </a:r>
            <a:r>
              <a:rPr lang="en" sz="1800" b="0" i="0" u="none" strike="noStrike" cap="none">
                <a:solidFill>
                  <a:schemeClr val="dk1"/>
                </a:solidFill>
                <a:latin typeface="Playfair Display"/>
                <a:ea typeface="Playfair Display"/>
                <a:cs typeface="Playfair Display"/>
                <a:sym typeface="Playfair Display"/>
              </a:rPr>
              <a:t> study </a:t>
            </a:r>
            <a:r>
              <a:rPr lang="en" sz="1800" b="0" i="0" u="none" strike="noStrike" cap="none">
                <a:solidFill>
                  <a:schemeClr val="dk1"/>
                </a:solidFill>
                <a:highlight>
                  <a:schemeClr val="lt1"/>
                </a:highlight>
                <a:latin typeface="Playfair Display"/>
                <a:ea typeface="Playfair Display"/>
                <a:cs typeface="Playfair Display"/>
                <a:sym typeface="Playfair Display"/>
              </a:rPr>
              <a:t>(</a:t>
            </a:r>
            <a:r>
              <a:rPr lang="en" sz="1800" b="0" i="0" u="none" strike="noStrike" cap="none">
                <a:solidFill>
                  <a:schemeClr val="dk1"/>
                </a:solidFill>
                <a:latin typeface="Playfair Display"/>
                <a:ea typeface="Playfair Display"/>
                <a:cs typeface="Playfair Display"/>
                <a:sym typeface="Playfair Display"/>
              </a:rPr>
              <a:t>Gilbert, Thomas R., et al., 2017, p. 373)</a:t>
            </a:r>
            <a:endParaRPr sz="1800" b="0" i="0" u="none" strike="noStrike" cap="none">
              <a:solidFill>
                <a:schemeClr val="dk1"/>
              </a:solidFill>
              <a:latin typeface="Playfair Display"/>
              <a:ea typeface="Playfair Display"/>
              <a:cs typeface="Playfair Display"/>
              <a:sym typeface="Playfair Display"/>
            </a:endParaRPr>
          </a:p>
          <a:p>
            <a:pPr marL="457200" marR="0" lvl="0" indent="-330200" algn="l" rtl="0">
              <a:lnSpc>
                <a:spcPct val="115000"/>
              </a:lnSpc>
              <a:spcBef>
                <a:spcPts val="0"/>
              </a:spcBef>
              <a:spcAft>
                <a:spcPts val="0"/>
              </a:spcAft>
              <a:buClr>
                <a:schemeClr val="dk1"/>
              </a:buClr>
              <a:buSzPts val="1600"/>
              <a:buFont typeface="Playfair Display"/>
              <a:buChar char="●"/>
            </a:pPr>
            <a:r>
              <a:rPr lang="en" sz="1800" b="0" i="0" u="none" strike="noStrike" cap="none">
                <a:solidFill>
                  <a:schemeClr val="dk1"/>
                </a:solidFill>
                <a:latin typeface="Playfair Display"/>
                <a:ea typeface="Playfair Display"/>
                <a:cs typeface="Playfair Display"/>
                <a:sym typeface="Playfair Display"/>
              </a:rPr>
              <a:t>Exothermic Process: one in which energy, usually in the form of heat, flows from a system into its surroundings </a:t>
            </a:r>
            <a:r>
              <a:rPr lang="en" sz="1800" b="0" i="0" u="none" strike="noStrike" cap="none">
                <a:solidFill>
                  <a:schemeClr val="dk1"/>
                </a:solidFill>
                <a:highlight>
                  <a:schemeClr val="lt1"/>
                </a:highlight>
                <a:latin typeface="Playfair Display"/>
                <a:ea typeface="Playfair Display"/>
                <a:cs typeface="Playfair Display"/>
                <a:sym typeface="Playfair Display"/>
              </a:rPr>
              <a:t>(</a:t>
            </a:r>
            <a:r>
              <a:rPr lang="en" sz="1800" b="0" i="0" u="none" strike="noStrike" cap="none">
                <a:solidFill>
                  <a:schemeClr val="dk1"/>
                </a:solidFill>
                <a:latin typeface="Playfair Display"/>
                <a:ea typeface="Playfair Display"/>
                <a:cs typeface="Playfair Display"/>
                <a:sym typeface="Playfair Display"/>
              </a:rPr>
              <a:t>Gilbert, Thomas R., et al., 2017, p. 376)</a:t>
            </a:r>
            <a:endParaRPr sz="1800" b="0" i="0" u="none" strike="noStrike" cap="none">
              <a:solidFill>
                <a:schemeClr val="dk1"/>
              </a:solidFill>
              <a:latin typeface="Playfair Display"/>
              <a:ea typeface="Playfair Display"/>
              <a:cs typeface="Playfair Display"/>
              <a:sym typeface="Playfair Display"/>
            </a:endParaRPr>
          </a:p>
          <a:p>
            <a:pPr marL="457200" marR="0" lvl="0" indent="-330200" algn="l" rtl="0">
              <a:lnSpc>
                <a:spcPct val="115000"/>
              </a:lnSpc>
              <a:spcBef>
                <a:spcPts val="0"/>
              </a:spcBef>
              <a:spcAft>
                <a:spcPts val="0"/>
              </a:spcAft>
              <a:buClr>
                <a:schemeClr val="dk1"/>
              </a:buClr>
              <a:buSzPts val="1600"/>
              <a:buFont typeface="Playfair Display"/>
              <a:buChar char="●"/>
            </a:pPr>
            <a:r>
              <a:rPr lang="en" sz="1800" b="0" i="0" u="none" strike="noStrike" cap="none">
                <a:solidFill>
                  <a:schemeClr val="dk1"/>
                </a:solidFill>
                <a:latin typeface="Playfair Display"/>
                <a:ea typeface="Playfair Display"/>
                <a:cs typeface="Playfair Display"/>
                <a:sym typeface="Playfair Display"/>
              </a:rPr>
              <a:t>Endothermic process: one in which energy, usually in the form of heat, flows from the surrounding into the system </a:t>
            </a:r>
            <a:r>
              <a:rPr lang="en" sz="1800" b="0" i="0" u="none" strike="noStrike" cap="none">
                <a:solidFill>
                  <a:schemeClr val="dk1"/>
                </a:solidFill>
                <a:highlight>
                  <a:schemeClr val="lt1"/>
                </a:highlight>
                <a:latin typeface="Playfair Display"/>
                <a:ea typeface="Playfair Display"/>
                <a:cs typeface="Playfair Display"/>
                <a:sym typeface="Playfair Display"/>
              </a:rPr>
              <a:t>(</a:t>
            </a:r>
            <a:r>
              <a:rPr lang="en" sz="1800" b="0" i="0" u="none" strike="noStrike" cap="none">
                <a:solidFill>
                  <a:schemeClr val="dk1"/>
                </a:solidFill>
                <a:latin typeface="Playfair Display"/>
                <a:ea typeface="Playfair Display"/>
                <a:cs typeface="Playfair Display"/>
                <a:sym typeface="Playfair Display"/>
              </a:rPr>
              <a:t>Gilbert, Thomas R., et al., 2017, p. 376)</a:t>
            </a:r>
            <a:endParaRPr sz="1800" b="0" i="0" u="none" strike="noStrike" cap="none">
              <a:solidFill>
                <a:schemeClr val="dk1"/>
              </a:solidFill>
              <a:latin typeface="Playfair Display"/>
              <a:ea typeface="Playfair Display"/>
              <a:cs typeface="Playfair Display"/>
              <a:sym typeface="Playfair Display"/>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0"/>
        <p:cNvGrpSpPr/>
        <p:nvPr/>
      </p:nvGrpSpPr>
      <p:grpSpPr>
        <a:xfrm>
          <a:off x="0" y="0"/>
          <a:ext cx="0" cy="0"/>
          <a:chOff x="0" y="0"/>
          <a:chExt cx="0" cy="0"/>
        </a:xfrm>
      </p:grpSpPr>
      <p:sp>
        <p:nvSpPr>
          <p:cNvPr id="81" name="Shape 81"/>
          <p:cNvSpPr txBox="1">
            <a:spLocks noGrp="1"/>
          </p:cNvSpPr>
          <p:nvPr>
            <p:ph type="title"/>
          </p:nvPr>
        </p:nvSpPr>
        <p:spPr>
          <a:xfrm>
            <a:off x="311700" y="315925"/>
            <a:ext cx="8520600" cy="831300"/>
          </a:xfrm>
          <a:prstGeom prst="rect">
            <a:avLst/>
          </a:prstGeom>
          <a:noFill/>
          <a:ln>
            <a:noFill/>
          </a:ln>
        </p:spPr>
        <p:txBody>
          <a:bodyPr spcFirstLastPara="1" wrap="square" lIns="91425" tIns="91425" rIns="91425" bIns="91425" anchor="b" anchorCtr="0">
            <a:noAutofit/>
          </a:bodyPr>
          <a:lstStyle/>
          <a:p>
            <a:pPr marL="0" marR="0" lvl="0" indent="0" algn="l" rtl="0">
              <a:lnSpc>
                <a:spcPct val="100000"/>
              </a:lnSpc>
              <a:spcBef>
                <a:spcPts val="0"/>
              </a:spcBef>
              <a:spcAft>
                <a:spcPts val="0"/>
              </a:spcAft>
              <a:buClr>
                <a:schemeClr val="dk1"/>
              </a:buClr>
              <a:buSzPts val="4200"/>
              <a:buFont typeface="Economica"/>
              <a:buNone/>
            </a:pPr>
            <a:r>
              <a:rPr lang="en" sz="4200" b="0" i="0" u="none" strike="noStrike" cap="none">
                <a:solidFill>
                  <a:schemeClr val="dk1"/>
                </a:solidFill>
                <a:latin typeface="Playfair Display"/>
                <a:ea typeface="Playfair Display"/>
                <a:cs typeface="Playfair Display"/>
                <a:sym typeface="Playfair Display"/>
              </a:rPr>
              <a:t>Terminology </a:t>
            </a:r>
            <a:endParaRPr sz="4200" b="0" i="0" u="none" strike="noStrike" cap="none">
              <a:solidFill>
                <a:schemeClr val="dk1"/>
              </a:solidFill>
              <a:latin typeface="Playfair Display"/>
              <a:ea typeface="Playfair Display"/>
              <a:cs typeface="Playfair Display"/>
              <a:sym typeface="Playfair Display"/>
            </a:endParaRPr>
          </a:p>
        </p:txBody>
      </p:sp>
      <p:sp>
        <p:nvSpPr>
          <p:cNvPr id="82" name="Shape 82"/>
          <p:cNvSpPr txBox="1">
            <a:spLocks noGrp="1"/>
          </p:cNvSpPr>
          <p:nvPr>
            <p:ph type="body" idx="1"/>
          </p:nvPr>
        </p:nvSpPr>
        <p:spPr>
          <a:xfrm>
            <a:off x="311700" y="1225225"/>
            <a:ext cx="8520600" cy="3354000"/>
          </a:xfrm>
          <a:prstGeom prst="rect">
            <a:avLst/>
          </a:prstGeom>
          <a:noFill/>
          <a:ln>
            <a:noFill/>
          </a:ln>
        </p:spPr>
        <p:txBody>
          <a:bodyPr spcFirstLastPara="1" wrap="square" lIns="91425" tIns="91425" rIns="91425" bIns="91425" anchor="t" anchorCtr="0">
            <a:noAutofit/>
          </a:bodyPr>
          <a:lstStyle/>
          <a:p>
            <a:pPr marL="457200" marR="0" lvl="0" indent="-330200" algn="l" rtl="0">
              <a:lnSpc>
                <a:spcPct val="115000"/>
              </a:lnSpc>
              <a:spcBef>
                <a:spcPts val="0"/>
              </a:spcBef>
              <a:spcAft>
                <a:spcPts val="0"/>
              </a:spcAft>
              <a:buClr>
                <a:schemeClr val="dk1"/>
              </a:buClr>
              <a:buSzPts val="1600"/>
              <a:buFont typeface="Playfair Display"/>
              <a:buChar char="●"/>
            </a:pPr>
            <a:r>
              <a:rPr lang="en" sz="1800" b="0" i="0" u="none" strike="noStrike" cap="none">
                <a:solidFill>
                  <a:schemeClr val="dk1"/>
                </a:solidFill>
                <a:latin typeface="Playfair Display"/>
                <a:ea typeface="Playfair Display"/>
                <a:cs typeface="Playfair Display"/>
                <a:sym typeface="Playfair Display"/>
              </a:rPr>
              <a:t>Enthalpy (</a:t>
            </a:r>
            <a:r>
              <a:rPr lang="en" sz="1800" b="0" i="1" u="none" strike="noStrike" cap="none">
                <a:solidFill>
                  <a:schemeClr val="dk1"/>
                </a:solidFill>
                <a:latin typeface="Playfair Display"/>
                <a:ea typeface="Playfair Display"/>
                <a:cs typeface="Playfair Display"/>
                <a:sym typeface="Playfair Display"/>
              </a:rPr>
              <a:t>H</a:t>
            </a:r>
            <a:r>
              <a:rPr lang="en" sz="1800" b="0" i="0" u="none" strike="noStrike" cap="none">
                <a:solidFill>
                  <a:schemeClr val="dk1"/>
                </a:solidFill>
                <a:latin typeface="Playfair Display"/>
                <a:ea typeface="Playfair Display"/>
                <a:cs typeface="Playfair Display"/>
                <a:sym typeface="Playfair Display"/>
              </a:rPr>
              <a:t>): parameter that tracks the changes in energy and the flow of heat into or out from constant-pressure systems </a:t>
            </a:r>
            <a:r>
              <a:rPr lang="en" sz="1800" b="0" i="0" u="none" strike="noStrike" cap="none">
                <a:solidFill>
                  <a:schemeClr val="dk1"/>
                </a:solidFill>
                <a:highlight>
                  <a:schemeClr val="lt1"/>
                </a:highlight>
                <a:latin typeface="Playfair Display"/>
                <a:ea typeface="Playfair Display"/>
                <a:cs typeface="Playfair Display"/>
                <a:sym typeface="Playfair Display"/>
              </a:rPr>
              <a:t>(</a:t>
            </a:r>
            <a:r>
              <a:rPr lang="en" sz="1800" b="0" i="0" u="none" strike="noStrike" cap="none">
                <a:solidFill>
                  <a:schemeClr val="dk1"/>
                </a:solidFill>
                <a:latin typeface="Playfair Display"/>
                <a:ea typeface="Playfair Display"/>
                <a:cs typeface="Playfair Display"/>
                <a:sym typeface="Playfair Display"/>
              </a:rPr>
              <a:t>Gilbert, Thomas R., et al., 2017, p. 381)</a:t>
            </a:r>
            <a:endParaRPr sz="1800" b="0" i="0" u="none" strike="noStrike" cap="none">
              <a:solidFill>
                <a:schemeClr val="dk1"/>
              </a:solidFill>
              <a:latin typeface="Playfair Display"/>
              <a:ea typeface="Playfair Display"/>
              <a:cs typeface="Playfair Display"/>
              <a:sym typeface="Playfair Display"/>
            </a:endParaRPr>
          </a:p>
          <a:p>
            <a:pPr marL="457200" marR="0" lvl="0" indent="-330200" algn="l" rtl="0">
              <a:lnSpc>
                <a:spcPct val="115000"/>
              </a:lnSpc>
              <a:spcBef>
                <a:spcPts val="0"/>
              </a:spcBef>
              <a:spcAft>
                <a:spcPts val="0"/>
              </a:spcAft>
              <a:buClr>
                <a:schemeClr val="dk1"/>
              </a:buClr>
              <a:buSzPts val="1600"/>
              <a:buFont typeface="Playfair Display"/>
              <a:buChar char="●"/>
            </a:pPr>
            <a:r>
              <a:rPr lang="en" sz="1800" b="0" i="0" u="none" strike="noStrike" cap="none">
                <a:solidFill>
                  <a:schemeClr val="dk1"/>
                </a:solidFill>
                <a:latin typeface="Playfair Display"/>
                <a:ea typeface="Playfair Display"/>
                <a:cs typeface="Playfair Display"/>
                <a:sym typeface="Playfair Display"/>
              </a:rPr>
              <a:t>Enthalpy (</a:t>
            </a:r>
            <a:r>
              <a:rPr lang="en" sz="1800" b="0" i="1" u="none" strike="noStrike" cap="none">
                <a:solidFill>
                  <a:schemeClr val="dk1"/>
                </a:solidFill>
                <a:latin typeface="Playfair Display"/>
                <a:ea typeface="Playfair Display"/>
                <a:cs typeface="Playfair Display"/>
                <a:sym typeface="Playfair Display"/>
              </a:rPr>
              <a:t>H Delta)</a:t>
            </a:r>
            <a:r>
              <a:rPr lang="en" sz="1800" b="0" i="0" u="none" strike="noStrike" cap="none">
                <a:solidFill>
                  <a:schemeClr val="dk1"/>
                </a:solidFill>
                <a:latin typeface="Playfair Display"/>
                <a:ea typeface="Playfair Display"/>
                <a:cs typeface="Playfair Display"/>
                <a:sym typeface="Playfair Display"/>
              </a:rPr>
              <a:t>: is equal to the quantity of heat transferred into or out from a system during a chemical reaction or physical change </a:t>
            </a:r>
            <a:r>
              <a:rPr lang="en" sz="1800" b="0" i="0" u="none" strike="noStrike" cap="none">
                <a:solidFill>
                  <a:schemeClr val="dk1"/>
                </a:solidFill>
                <a:highlight>
                  <a:schemeClr val="lt1"/>
                </a:highlight>
                <a:latin typeface="Playfair Display"/>
                <a:ea typeface="Playfair Display"/>
                <a:cs typeface="Playfair Display"/>
                <a:sym typeface="Playfair Display"/>
              </a:rPr>
              <a:t>(</a:t>
            </a:r>
            <a:r>
              <a:rPr lang="en" sz="1800" b="0" i="0" u="none" strike="noStrike" cap="none">
                <a:solidFill>
                  <a:schemeClr val="dk1"/>
                </a:solidFill>
                <a:latin typeface="Playfair Display"/>
                <a:ea typeface="Playfair Display"/>
                <a:cs typeface="Playfair Display"/>
                <a:sym typeface="Playfair Display"/>
              </a:rPr>
              <a:t>Gilbert, Thomas R., et al., 2017, p. 381)</a:t>
            </a:r>
            <a:endParaRPr/>
          </a:p>
          <a:p>
            <a:pPr marL="914400" marR="0" lvl="1" indent="-330200" algn="l" rtl="0">
              <a:lnSpc>
                <a:spcPct val="115000"/>
              </a:lnSpc>
              <a:spcBef>
                <a:spcPts val="0"/>
              </a:spcBef>
              <a:spcAft>
                <a:spcPts val="0"/>
              </a:spcAft>
              <a:buClr>
                <a:schemeClr val="dk1"/>
              </a:buClr>
              <a:buSzPts val="1600"/>
              <a:buFont typeface="Open Sans"/>
              <a:buChar char="○"/>
            </a:pPr>
            <a:r>
              <a:rPr lang="en" sz="1600" b="0" i="0" u="none" strike="noStrike" cap="none">
                <a:solidFill>
                  <a:schemeClr val="dk1"/>
                </a:solidFill>
                <a:latin typeface="Playfair Display"/>
                <a:ea typeface="Playfair Display"/>
                <a:cs typeface="Playfair Display"/>
                <a:sym typeface="Playfair Display"/>
              </a:rPr>
              <a:t>Delta H is </a:t>
            </a:r>
            <a:r>
              <a:rPr lang="en" sz="1600">
                <a:latin typeface="Playfair Display"/>
                <a:ea typeface="Playfair Display"/>
                <a:cs typeface="Playfair Display"/>
                <a:sym typeface="Playfair Display"/>
              </a:rPr>
              <a:t>equivalent</a:t>
            </a:r>
            <a:r>
              <a:rPr lang="en" sz="1600" b="0" i="0" u="none" strike="noStrike" cap="none">
                <a:solidFill>
                  <a:schemeClr val="dk1"/>
                </a:solidFill>
                <a:latin typeface="Playfair Display"/>
                <a:ea typeface="Playfair Display"/>
                <a:cs typeface="Playfair Display"/>
                <a:sym typeface="Playfair Display"/>
              </a:rPr>
              <a:t> to q</a:t>
            </a:r>
            <a:r>
              <a:rPr lang="en" sz="1600" b="0" i="0" u="none" strike="noStrike" cap="none" baseline="-25000">
                <a:solidFill>
                  <a:schemeClr val="dk1"/>
                </a:solidFill>
                <a:latin typeface="Playfair Display"/>
                <a:ea typeface="Playfair Display"/>
                <a:cs typeface="Playfair Display"/>
                <a:sym typeface="Playfair Display"/>
              </a:rPr>
              <a:t>p</a:t>
            </a:r>
            <a:endParaRPr/>
          </a:p>
          <a:p>
            <a:pPr marL="457200" marR="0" lvl="0" indent="-330200" algn="l" rtl="0">
              <a:lnSpc>
                <a:spcPct val="115000"/>
              </a:lnSpc>
              <a:spcBef>
                <a:spcPts val="0"/>
              </a:spcBef>
              <a:spcAft>
                <a:spcPts val="0"/>
              </a:spcAft>
              <a:buClr>
                <a:schemeClr val="dk1"/>
              </a:buClr>
              <a:buSzPts val="1600"/>
              <a:buFont typeface="Open Sans"/>
              <a:buChar char="●"/>
            </a:pPr>
            <a:r>
              <a:rPr lang="en" sz="1800" b="0" i="0" u="none" strike="noStrike" cap="none">
                <a:solidFill>
                  <a:schemeClr val="dk1"/>
                </a:solidFill>
                <a:latin typeface="Playfair Display"/>
                <a:ea typeface="Playfair Display"/>
                <a:cs typeface="Playfair Display"/>
                <a:sym typeface="Playfair Display"/>
              </a:rPr>
              <a:t>Constant pressure </a:t>
            </a:r>
            <a:r>
              <a:rPr lang="en">
                <a:latin typeface="Playfair Display"/>
                <a:ea typeface="Playfair Display"/>
                <a:cs typeface="Playfair Display"/>
                <a:sym typeface="Playfair Display"/>
              </a:rPr>
              <a:t>Calorimetry</a:t>
            </a:r>
            <a:r>
              <a:rPr lang="en" sz="1800" b="0" i="0" u="none" strike="noStrike" cap="none">
                <a:solidFill>
                  <a:schemeClr val="dk1"/>
                </a:solidFill>
                <a:latin typeface="Playfair Display"/>
                <a:ea typeface="Playfair Display"/>
                <a:cs typeface="Playfair Display"/>
                <a:sym typeface="Playfair Display"/>
              </a:rPr>
              <a:t> requires the following parameters: Mass of System, Specific Heat of System, System Temperature Change</a:t>
            </a:r>
            <a:endParaRPr/>
          </a:p>
          <a:p>
            <a:pPr marL="914400" marR="0" lvl="1" indent="-330200" algn="l" rtl="0">
              <a:lnSpc>
                <a:spcPct val="115000"/>
              </a:lnSpc>
              <a:spcBef>
                <a:spcPts val="0"/>
              </a:spcBef>
              <a:spcAft>
                <a:spcPts val="0"/>
              </a:spcAft>
              <a:buClr>
                <a:schemeClr val="dk1"/>
              </a:buClr>
              <a:buSzPts val="1600"/>
              <a:buFont typeface="Open Sans"/>
              <a:buChar char="○"/>
            </a:pPr>
            <a:r>
              <a:rPr lang="en" sz="1600" b="0" i="0" u="none" strike="noStrike" cap="none">
                <a:solidFill>
                  <a:schemeClr val="dk1"/>
                </a:solidFill>
                <a:latin typeface="Playfair Display"/>
                <a:ea typeface="Playfair Display"/>
                <a:cs typeface="Playfair Display"/>
                <a:sym typeface="Playfair Display"/>
              </a:rPr>
              <a:t>q = m * c</a:t>
            </a:r>
            <a:r>
              <a:rPr lang="en" sz="1600" b="0" i="0" u="none" strike="noStrike" cap="none" baseline="-25000">
                <a:solidFill>
                  <a:schemeClr val="dk1"/>
                </a:solidFill>
                <a:latin typeface="Playfair Display"/>
                <a:ea typeface="Playfair Display"/>
                <a:cs typeface="Playfair Display"/>
                <a:sym typeface="Playfair Display"/>
              </a:rPr>
              <a:t>p</a:t>
            </a:r>
            <a:r>
              <a:rPr lang="en" sz="1600" b="0" i="0" u="none" strike="noStrike" cap="none">
                <a:solidFill>
                  <a:schemeClr val="dk1"/>
                </a:solidFill>
                <a:latin typeface="Playfair Display"/>
                <a:ea typeface="Playfair Display"/>
                <a:cs typeface="Playfair Display"/>
                <a:sym typeface="Playfair Display"/>
              </a:rPr>
              <a:t> * (</a:t>
            </a:r>
            <a:r>
              <a:rPr lang="en" sz="1600" b="0" i="1" u="none" strike="noStrike" cap="none">
                <a:solidFill>
                  <a:schemeClr val="dk1"/>
                </a:solidFill>
                <a:latin typeface="Playfair Display"/>
                <a:ea typeface="Playfair Display"/>
                <a:cs typeface="Playfair Display"/>
                <a:sym typeface="Playfair Display"/>
              </a:rPr>
              <a:t>Delta T</a:t>
            </a:r>
            <a:r>
              <a:rPr lang="en" sz="1600" b="0" i="0" u="none" strike="noStrike" cap="none">
                <a:solidFill>
                  <a:schemeClr val="dk1"/>
                </a:solidFill>
                <a:latin typeface="Playfair Display"/>
                <a:ea typeface="Playfair Display"/>
                <a:cs typeface="Playfair Display"/>
                <a:sym typeface="Playfair Display"/>
              </a:rPr>
              <a:t>): This equation relates energy flow to the change in temperature of a mass of a pure substance</a:t>
            </a:r>
            <a:endParaRPr sz="1600" b="0" i="0" u="none" strike="noStrike" cap="none" baseline="-25000">
              <a:solidFill>
                <a:schemeClr val="dk1"/>
              </a:solidFill>
              <a:latin typeface="Playfair Display"/>
              <a:ea typeface="Playfair Display"/>
              <a:cs typeface="Playfair Display"/>
              <a:sym typeface="Playfair Display"/>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3" name="Shape 93"/>
          <p:cNvSpPr txBox="1">
            <a:spLocks noGrp="1"/>
          </p:cNvSpPr>
          <p:nvPr>
            <p:ph type="title"/>
          </p:nvPr>
        </p:nvSpPr>
        <p:spPr>
          <a:xfrm>
            <a:off x="311700" y="315925"/>
            <a:ext cx="8520600" cy="831300"/>
          </a:xfrm>
          <a:prstGeom prst="rect">
            <a:avLst/>
          </a:prstGeom>
        </p:spPr>
        <p:txBody>
          <a:bodyPr spcFirstLastPara="1" wrap="square" lIns="91425" tIns="91425" rIns="91425" bIns="91425" anchor="b" anchorCtr="0">
            <a:noAutofit/>
          </a:bodyPr>
          <a:lstStyle/>
          <a:p>
            <a:pPr marL="0" lvl="0" indent="0">
              <a:spcBef>
                <a:spcPts val="0"/>
              </a:spcBef>
              <a:spcAft>
                <a:spcPts val="0"/>
              </a:spcAft>
              <a:buNone/>
            </a:pPr>
            <a:r>
              <a:rPr lang="en">
                <a:latin typeface="Playfair Display"/>
                <a:ea typeface="Playfair Display"/>
                <a:cs typeface="Playfair Display"/>
                <a:sym typeface="Playfair Display"/>
              </a:rPr>
              <a:t>Theories and Concepts </a:t>
            </a:r>
            <a:endParaRPr>
              <a:latin typeface="Playfair Display"/>
              <a:ea typeface="Playfair Display"/>
              <a:cs typeface="Playfair Display"/>
              <a:sym typeface="Playfair Display"/>
            </a:endParaRPr>
          </a:p>
        </p:txBody>
      </p:sp>
      <p:sp>
        <p:nvSpPr>
          <p:cNvPr id="94" name="Shape 94"/>
          <p:cNvSpPr txBox="1">
            <a:spLocks noGrp="1"/>
          </p:cNvSpPr>
          <p:nvPr>
            <p:ph type="body" idx="1"/>
          </p:nvPr>
        </p:nvSpPr>
        <p:spPr>
          <a:xfrm>
            <a:off x="311700" y="1225225"/>
            <a:ext cx="8520600" cy="3354000"/>
          </a:xfrm>
          <a:prstGeom prst="rect">
            <a:avLst/>
          </a:prstGeom>
        </p:spPr>
        <p:txBody>
          <a:bodyPr spcFirstLastPara="1" wrap="square" lIns="91425" tIns="91425" rIns="91425" bIns="91425" anchor="t" anchorCtr="0">
            <a:noAutofit/>
          </a:bodyPr>
          <a:lstStyle/>
          <a:p>
            <a:pPr marL="457200" lvl="0" indent="-342900" rtl="0">
              <a:spcBef>
                <a:spcPts val="0"/>
              </a:spcBef>
              <a:spcAft>
                <a:spcPts val="0"/>
              </a:spcAft>
              <a:buSzPts val="1800"/>
              <a:buFont typeface="Playfair Display"/>
              <a:buChar char="●"/>
            </a:pPr>
            <a:r>
              <a:rPr lang="en">
                <a:latin typeface="Playfair Display"/>
                <a:ea typeface="Playfair Display"/>
                <a:cs typeface="Playfair Display"/>
                <a:sym typeface="Playfair Display"/>
              </a:rPr>
              <a:t>Water’s specific heat capacity (4.184 J/g C) will many times mean that its temperature will rise more slowly than other systems. This is particularly true when water and metal interact because metal usually has a very low heat capacity. This means that water’s temperature rises 1 Celsius when the energy is much higher, at 4.184 J. </a:t>
            </a:r>
            <a:endParaRPr>
              <a:latin typeface="Playfair Display"/>
              <a:ea typeface="Playfair Display"/>
              <a:cs typeface="Playfair Display"/>
              <a:sym typeface="Playfair Display"/>
            </a:endParaRPr>
          </a:p>
          <a:p>
            <a:pPr marL="457200" lvl="0" indent="-342900" rtl="0">
              <a:spcBef>
                <a:spcPts val="0"/>
              </a:spcBef>
              <a:spcAft>
                <a:spcPts val="0"/>
              </a:spcAft>
              <a:buSzPts val="1800"/>
              <a:buFont typeface="Playfair Display"/>
              <a:buChar char="●"/>
            </a:pPr>
            <a:r>
              <a:rPr lang="en">
                <a:latin typeface="Playfair Display"/>
                <a:ea typeface="Playfair Display"/>
                <a:cs typeface="Playfair Display"/>
                <a:sym typeface="Playfair Display"/>
              </a:rPr>
              <a:t>Statement of the second law of thermodynamics: heat flows spontaneously from hot to cold (http://theory.uwinnipeg.ca/mod_tech/node79.html)</a:t>
            </a:r>
            <a:endParaRPr>
              <a:latin typeface="Playfair Display"/>
              <a:ea typeface="Playfair Display"/>
              <a:cs typeface="Playfair Display"/>
              <a:sym typeface="Playfair Display"/>
            </a:endParaRPr>
          </a:p>
          <a:p>
            <a:pPr marL="457200" lvl="0" indent="-342900" rtl="0">
              <a:spcBef>
                <a:spcPts val="0"/>
              </a:spcBef>
              <a:spcAft>
                <a:spcPts val="0"/>
              </a:spcAft>
              <a:buSzPts val="1800"/>
              <a:buFont typeface="Playfair Display"/>
              <a:buChar char="●"/>
            </a:pPr>
            <a:r>
              <a:rPr lang="en">
                <a:latin typeface="Playfair Display"/>
                <a:ea typeface="Playfair Display"/>
                <a:cs typeface="Playfair Display"/>
                <a:sym typeface="Playfair Display"/>
              </a:rPr>
              <a:t>An exothermic reaction gives off heat so it will have a negative q</a:t>
            </a:r>
            <a:endParaRPr>
              <a:latin typeface="Playfair Display"/>
              <a:ea typeface="Playfair Display"/>
              <a:cs typeface="Playfair Display"/>
              <a:sym typeface="Playfair Display"/>
            </a:endParaRPr>
          </a:p>
          <a:p>
            <a:pPr marL="457200" lvl="0" indent="-342900" rtl="0">
              <a:spcBef>
                <a:spcPts val="0"/>
              </a:spcBef>
              <a:spcAft>
                <a:spcPts val="0"/>
              </a:spcAft>
              <a:buSzPts val="1800"/>
              <a:buFont typeface="Playfair Display"/>
              <a:buChar char="●"/>
            </a:pPr>
            <a:r>
              <a:rPr lang="en">
                <a:latin typeface="Playfair Display"/>
                <a:ea typeface="Playfair Display"/>
                <a:cs typeface="Playfair Display"/>
                <a:sym typeface="Playfair Display"/>
              </a:rPr>
              <a:t>An endothermic reaction receives heat so it will have a positive q</a:t>
            </a:r>
            <a:endParaRPr>
              <a:latin typeface="Playfair Display"/>
              <a:ea typeface="Playfair Display"/>
              <a:cs typeface="Playfair Display"/>
              <a:sym typeface="Playfair Display"/>
            </a:endParaRPr>
          </a:p>
          <a:p>
            <a:pPr marL="0" lvl="0" indent="0">
              <a:spcBef>
                <a:spcPts val="1600"/>
              </a:spcBef>
              <a:spcAft>
                <a:spcPts val="1600"/>
              </a:spcAft>
              <a:buNone/>
            </a:pPr>
            <a:endParaRPr sz="1500">
              <a:latin typeface="Playfair Display"/>
              <a:ea typeface="Playfair Display"/>
              <a:cs typeface="Playfair Display"/>
              <a:sym typeface="Playfair Display"/>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sp>
        <p:nvSpPr>
          <p:cNvPr id="87" name="Shape 87"/>
          <p:cNvSpPr txBox="1">
            <a:spLocks noGrp="1"/>
          </p:cNvSpPr>
          <p:nvPr>
            <p:ph type="title"/>
          </p:nvPr>
        </p:nvSpPr>
        <p:spPr>
          <a:xfrm>
            <a:off x="311700" y="315925"/>
            <a:ext cx="8520600" cy="831300"/>
          </a:xfrm>
          <a:prstGeom prst="rect">
            <a:avLst/>
          </a:prstGeom>
          <a:noFill/>
          <a:ln>
            <a:noFill/>
          </a:ln>
        </p:spPr>
        <p:txBody>
          <a:bodyPr spcFirstLastPara="1" wrap="square" lIns="91425" tIns="91425" rIns="91425" bIns="91425" anchor="b" anchorCtr="0">
            <a:noAutofit/>
          </a:bodyPr>
          <a:lstStyle/>
          <a:p>
            <a:pPr marL="0" marR="0" lvl="0" indent="0" algn="l" rtl="0">
              <a:lnSpc>
                <a:spcPct val="100000"/>
              </a:lnSpc>
              <a:spcBef>
                <a:spcPts val="0"/>
              </a:spcBef>
              <a:spcAft>
                <a:spcPts val="0"/>
              </a:spcAft>
              <a:buClr>
                <a:schemeClr val="dk1"/>
              </a:buClr>
              <a:buSzPts val="4200"/>
              <a:buFont typeface="Economica"/>
              <a:buNone/>
            </a:pPr>
            <a:r>
              <a:rPr lang="en" sz="4200" b="0" i="0" u="none" strike="noStrike" cap="none">
                <a:solidFill>
                  <a:schemeClr val="dk1"/>
                </a:solidFill>
                <a:latin typeface="Playfair Display"/>
                <a:ea typeface="Playfair Display"/>
                <a:cs typeface="Playfair Display"/>
                <a:sym typeface="Playfair Display"/>
              </a:rPr>
              <a:t>Theories and Concepts </a:t>
            </a:r>
            <a:endParaRPr sz="4200" b="0" i="0" u="none" strike="noStrike" cap="none">
              <a:solidFill>
                <a:schemeClr val="dk1"/>
              </a:solidFill>
              <a:latin typeface="Playfair Display"/>
              <a:ea typeface="Playfair Display"/>
              <a:cs typeface="Playfair Display"/>
              <a:sym typeface="Playfair Display"/>
            </a:endParaRPr>
          </a:p>
        </p:txBody>
      </p:sp>
      <p:sp>
        <p:nvSpPr>
          <p:cNvPr id="88" name="Shape 88"/>
          <p:cNvSpPr txBox="1">
            <a:spLocks noGrp="1"/>
          </p:cNvSpPr>
          <p:nvPr>
            <p:ph type="body" idx="1"/>
          </p:nvPr>
        </p:nvSpPr>
        <p:spPr>
          <a:xfrm>
            <a:off x="311700" y="813575"/>
            <a:ext cx="8520600" cy="3354000"/>
          </a:xfrm>
          <a:prstGeom prst="rect">
            <a:avLst/>
          </a:prstGeom>
          <a:noFill/>
          <a:ln>
            <a:noFill/>
          </a:ln>
        </p:spPr>
        <p:txBody>
          <a:bodyPr spcFirstLastPara="1" wrap="square" lIns="91425" tIns="91425" rIns="91425" bIns="91425" anchor="t" anchorCtr="0">
            <a:noAutofit/>
          </a:bodyPr>
          <a:lstStyle/>
          <a:p>
            <a:pPr marL="457200" marR="0" lvl="0" indent="-323850" algn="l" rtl="0">
              <a:lnSpc>
                <a:spcPct val="115000"/>
              </a:lnSpc>
              <a:spcBef>
                <a:spcPts val="1100"/>
              </a:spcBef>
              <a:spcAft>
                <a:spcPts val="0"/>
              </a:spcAft>
              <a:buClr>
                <a:schemeClr val="dk1"/>
              </a:buClr>
              <a:buSzPts val="1500"/>
              <a:buFont typeface="Playfair Display"/>
              <a:buChar char="●"/>
            </a:pPr>
            <a:r>
              <a:rPr lang="en" sz="1500" b="0" i="0" u="none" strike="noStrike" cap="none">
                <a:solidFill>
                  <a:schemeClr val="dk1"/>
                </a:solidFill>
                <a:latin typeface="Playfair Display"/>
                <a:ea typeface="Playfair Display"/>
                <a:cs typeface="Playfair Display"/>
                <a:sym typeface="Playfair Display"/>
              </a:rPr>
              <a:t>Thermodynamics – The study of energy and its transformations</a:t>
            </a:r>
            <a:endParaRPr sz="1500" b="0" i="0" u="none" strike="noStrike" cap="none">
              <a:solidFill>
                <a:schemeClr val="dk1"/>
              </a:solidFill>
              <a:latin typeface="Playfair Display"/>
              <a:ea typeface="Playfair Display"/>
              <a:cs typeface="Playfair Display"/>
              <a:sym typeface="Playfair Display"/>
            </a:endParaRPr>
          </a:p>
          <a:p>
            <a:pPr marL="914400" marR="0" lvl="1" indent="-323850" algn="l" rtl="0">
              <a:lnSpc>
                <a:spcPct val="115000"/>
              </a:lnSpc>
              <a:spcBef>
                <a:spcPts val="0"/>
              </a:spcBef>
              <a:spcAft>
                <a:spcPts val="0"/>
              </a:spcAft>
              <a:buClr>
                <a:schemeClr val="dk1"/>
              </a:buClr>
              <a:buSzPts val="1500"/>
              <a:buFont typeface="Playfair Display"/>
              <a:buAutoNum type="alphaLcPeriod"/>
            </a:pPr>
            <a:r>
              <a:rPr lang="en" sz="1500" b="0" i="0" u="none" strike="noStrike" cap="none">
                <a:solidFill>
                  <a:schemeClr val="dk1"/>
                </a:solidFill>
                <a:latin typeface="Playfair Display"/>
                <a:ea typeface="Playfair Display"/>
                <a:cs typeface="Playfair Display"/>
                <a:sym typeface="Playfair Display"/>
              </a:rPr>
              <a:t>First Law of Thermodynamics – energy cannot be created or destroyed, though it can change from one form to another, or  </a:t>
            </a:r>
            <a:r>
              <a:rPr lang="en" sz="1600" b="0" i="0" u="none" strike="noStrike" cap="none">
                <a:solidFill>
                  <a:schemeClr val="dk1"/>
                </a:solidFill>
                <a:highlight>
                  <a:schemeClr val="lt1"/>
                </a:highlight>
                <a:latin typeface="Playfair Display"/>
                <a:ea typeface="Playfair Display"/>
                <a:cs typeface="Playfair Display"/>
                <a:sym typeface="Playfair Display"/>
              </a:rPr>
              <a:t>(</a:t>
            </a:r>
            <a:r>
              <a:rPr lang="en" sz="1600" b="0" i="0" u="none" strike="noStrike" cap="none">
                <a:solidFill>
                  <a:schemeClr val="dk1"/>
                </a:solidFill>
                <a:latin typeface="Playfair Display"/>
                <a:ea typeface="Playfair Display"/>
                <a:cs typeface="Playfair Display"/>
                <a:sym typeface="Playfair Display"/>
              </a:rPr>
              <a:t>Gilbert, Thomas R., et al., 2017, p. 381)</a:t>
            </a:r>
            <a:endParaRPr/>
          </a:p>
          <a:p>
            <a:pPr marL="1390650" marR="0" lvl="2" indent="-342900" algn="l" rtl="0">
              <a:lnSpc>
                <a:spcPct val="115000"/>
              </a:lnSpc>
              <a:spcBef>
                <a:spcPts val="0"/>
              </a:spcBef>
              <a:spcAft>
                <a:spcPts val="0"/>
              </a:spcAft>
              <a:buClr>
                <a:schemeClr val="dk1"/>
              </a:buClr>
              <a:buSzPts val="1500"/>
              <a:buFont typeface="Arial"/>
              <a:buAutoNum type="arabicPeriod"/>
            </a:pPr>
            <a:r>
              <a:rPr lang="en" sz="1500" b="0" i="0" u="none" strike="noStrike" cap="none">
                <a:solidFill>
                  <a:schemeClr val="dk1"/>
                </a:solidFill>
                <a:latin typeface="Playfair Display"/>
                <a:ea typeface="Playfair Display"/>
                <a:cs typeface="Playfair Display"/>
                <a:sym typeface="Playfair Display"/>
              </a:rPr>
              <a:t>The total energy of the universe is constant</a:t>
            </a:r>
            <a:endParaRPr/>
          </a:p>
          <a:p>
            <a:pPr marL="1390650" marR="0" lvl="2" indent="-342900" algn="l" rtl="0">
              <a:lnSpc>
                <a:spcPct val="115000"/>
              </a:lnSpc>
              <a:spcBef>
                <a:spcPts val="0"/>
              </a:spcBef>
              <a:spcAft>
                <a:spcPts val="0"/>
              </a:spcAft>
              <a:buClr>
                <a:schemeClr val="dk1"/>
              </a:buClr>
              <a:buSzPts val="1500"/>
              <a:buFont typeface="Arial"/>
              <a:buAutoNum type="arabicPeriod"/>
            </a:pPr>
            <a:r>
              <a:rPr lang="en" sz="1500" b="0" i="0" u="none" strike="noStrike" cap="none">
                <a:solidFill>
                  <a:schemeClr val="dk1"/>
                </a:solidFill>
                <a:latin typeface="Playfair Display"/>
                <a:ea typeface="Playfair Display"/>
                <a:cs typeface="Playfair Display"/>
                <a:sym typeface="Playfair Display"/>
              </a:rPr>
              <a:t>Universe = system + surroundings</a:t>
            </a:r>
            <a:endParaRPr/>
          </a:p>
          <a:p>
            <a:pPr marL="1390650" marR="0" lvl="2" indent="-342900" algn="l" rtl="0">
              <a:lnSpc>
                <a:spcPct val="115000"/>
              </a:lnSpc>
              <a:spcBef>
                <a:spcPts val="0"/>
              </a:spcBef>
              <a:spcAft>
                <a:spcPts val="0"/>
              </a:spcAft>
              <a:buClr>
                <a:schemeClr val="dk1"/>
              </a:buClr>
              <a:buSzPts val="1500"/>
              <a:buFont typeface="Arial"/>
              <a:buAutoNum type="arabicPeriod"/>
            </a:pPr>
            <a:r>
              <a:rPr lang="en" sz="1500" b="0" i="0" u="none" strike="noStrike" cap="none">
                <a:solidFill>
                  <a:schemeClr val="dk1"/>
                </a:solidFill>
                <a:latin typeface="Playfair Display"/>
                <a:ea typeface="Playfair Display"/>
                <a:cs typeface="Playfair Display"/>
                <a:sym typeface="Playfair Display"/>
              </a:rPr>
              <a:t>Systems are used to study the transfer of energy between itself and its surroundings</a:t>
            </a:r>
            <a:endParaRPr sz="1500" b="0" i="0" u="none" strike="noStrike" cap="none">
              <a:solidFill>
                <a:schemeClr val="dk1"/>
              </a:solidFill>
              <a:latin typeface="Playfair Display"/>
              <a:ea typeface="Playfair Display"/>
              <a:cs typeface="Playfair Display"/>
              <a:sym typeface="Playfair Display"/>
            </a:endParaRPr>
          </a:p>
          <a:p>
            <a:pPr marL="914400" marR="0" lvl="1" indent="-323850" algn="l" rtl="0">
              <a:lnSpc>
                <a:spcPct val="115000"/>
              </a:lnSpc>
              <a:spcBef>
                <a:spcPts val="0"/>
              </a:spcBef>
              <a:spcAft>
                <a:spcPts val="0"/>
              </a:spcAft>
              <a:buClr>
                <a:schemeClr val="dk1"/>
              </a:buClr>
              <a:buSzPts val="1500"/>
              <a:buFont typeface="Playfair Display"/>
              <a:buAutoNum type="alphaLcPeriod"/>
            </a:pPr>
            <a:r>
              <a:rPr lang="en" sz="1500" b="0" i="0" u="none" strike="noStrike" cap="none">
                <a:solidFill>
                  <a:schemeClr val="dk1"/>
                </a:solidFill>
                <a:latin typeface="Playfair Display"/>
                <a:ea typeface="Playfair Display"/>
                <a:cs typeface="Playfair Display"/>
                <a:sym typeface="Playfair Display"/>
              </a:rPr>
              <a:t>Significant because calculating the energy the system produces (or absorbs) is equivalent to the energy of the absorbed or produced by the systems surroundings.</a:t>
            </a:r>
            <a:endParaRPr sz="1500" b="0" i="0" u="none" strike="noStrike" cap="none">
              <a:solidFill>
                <a:schemeClr val="dk1"/>
              </a:solidFill>
              <a:latin typeface="Playfair Display"/>
              <a:ea typeface="Playfair Display"/>
              <a:cs typeface="Playfair Display"/>
              <a:sym typeface="Playfair Display"/>
            </a:endParaRPr>
          </a:p>
          <a:p>
            <a:pPr marL="457200" marR="0" lvl="0" indent="-323850" algn="l" rtl="0">
              <a:lnSpc>
                <a:spcPct val="115000"/>
              </a:lnSpc>
              <a:spcBef>
                <a:spcPts val="0"/>
              </a:spcBef>
              <a:spcAft>
                <a:spcPts val="0"/>
              </a:spcAft>
              <a:buClr>
                <a:schemeClr val="dk1"/>
              </a:buClr>
              <a:buSzPts val="1500"/>
              <a:buFont typeface="Playfair Display"/>
              <a:buChar char="●"/>
            </a:pPr>
            <a:r>
              <a:rPr lang="en" sz="1500" b="0" i="0" u="none" strike="noStrike" cap="none">
                <a:solidFill>
                  <a:schemeClr val="dk1"/>
                </a:solidFill>
                <a:latin typeface="Playfair Display"/>
                <a:ea typeface="Playfair Display"/>
                <a:cs typeface="Playfair Display"/>
                <a:sym typeface="Playfair Display"/>
              </a:rPr>
              <a:t>Heat flow is proportional to the mass of the system, as well as the Temperature change where T</a:t>
            </a:r>
            <a:r>
              <a:rPr lang="en" sz="1500" b="0" i="0" u="none" strike="noStrike" cap="none" baseline="-25000">
                <a:solidFill>
                  <a:schemeClr val="dk1"/>
                </a:solidFill>
                <a:latin typeface="Playfair Display"/>
                <a:ea typeface="Playfair Display"/>
                <a:cs typeface="Playfair Display"/>
                <a:sym typeface="Playfair Display"/>
              </a:rPr>
              <a:t>delta</a:t>
            </a:r>
            <a:r>
              <a:rPr lang="en" sz="1500" b="0" i="0" u="none" strike="noStrike" cap="none">
                <a:solidFill>
                  <a:schemeClr val="dk1"/>
                </a:solidFill>
                <a:latin typeface="Playfair Display"/>
                <a:ea typeface="Playfair Display"/>
                <a:cs typeface="Playfair Display"/>
                <a:sym typeface="Playfair Display"/>
              </a:rPr>
              <a:t> = T</a:t>
            </a:r>
            <a:r>
              <a:rPr lang="en" sz="1500" b="0" i="0" u="none" strike="noStrike" cap="none" baseline="-25000">
                <a:solidFill>
                  <a:schemeClr val="dk1"/>
                </a:solidFill>
                <a:latin typeface="Playfair Display"/>
                <a:ea typeface="Playfair Display"/>
                <a:cs typeface="Playfair Display"/>
                <a:sym typeface="Playfair Display"/>
              </a:rPr>
              <a:t>final</a:t>
            </a:r>
            <a:r>
              <a:rPr lang="en" sz="1500" b="0" i="0" u="none" strike="noStrike" cap="none">
                <a:solidFill>
                  <a:schemeClr val="dk1"/>
                </a:solidFill>
                <a:latin typeface="Playfair Display"/>
                <a:ea typeface="Playfair Display"/>
                <a:cs typeface="Playfair Display"/>
                <a:sym typeface="Playfair Display"/>
              </a:rPr>
              <a:t> – T</a:t>
            </a:r>
            <a:r>
              <a:rPr lang="en" sz="1500" b="0" i="0" u="none" strike="noStrike" cap="none" baseline="-25000">
                <a:solidFill>
                  <a:schemeClr val="dk1"/>
                </a:solidFill>
                <a:latin typeface="Playfair Display"/>
                <a:ea typeface="Playfair Display"/>
                <a:cs typeface="Playfair Display"/>
                <a:sym typeface="Playfair Display"/>
              </a:rPr>
              <a:t>initial</a:t>
            </a:r>
            <a:r>
              <a:rPr lang="en" sz="1500" b="0" i="0" u="none" strike="noStrike" cap="none">
                <a:solidFill>
                  <a:schemeClr val="dk1"/>
                </a:solidFill>
                <a:latin typeface="Playfair Display"/>
                <a:ea typeface="Playfair Display"/>
                <a:cs typeface="Playfair Display"/>
                <a:sym typeface="Playfair Display"/>
              </a:rPr>
              <a:t> </a:t>
            </a:r>
            <a:endParaRPr sz="1500" b="0" i="0" u="none" strike="noStrike" cap="none">
              <a:solidFill>
                <a:schemeClr val="dk1"/>
              </a:solidFill>
              <a:latin typeface="Playfair Display"/>
              <a:ea typeface="Playfair Display"/>
              <a:cs typeface="Playfair Display"/>
              <a:sym typeface="Playfair Display"/>
            </a:endParaRPr>
          </a:p>
          <a:p>
            <a:pPr marL="0" marR="0" lvl="0" indent="0" algn="l" rtl="0">
              <a:lnSpc>
                <a:spcPct val="115000"/>
              </a:lnSpc>
              <a:spcBef>
                <a:spcPts val="1100"/>
              </a:spcBef>
              <a:spcAft>
                <a:spcPts val="1600"/>
              </a:spcAft>
              <a:buClr>
                <a:schemeClr val="dk1"/>
              </a:buClr>
              <a:buSzPts val="1800"/>
              <a:buFont typeface="Open Sans"/>
              <a:buNone/>
            </a:pPr>
            <a:endParaRPr sz="1800" b="0" i="0" u="none" strike="noStrike" cap="none">
              <a:solidFill>
                <a:schemeClr val="dk1"/>
              </a:solidFill>
              <a:latin typeface="Open Sans"/>
              <a:ea typeface="Open Sans"/>
              <a:cs typeface="Open Sans"/>
              <a:sym typeface="Open San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Shape 99"/>
          <p:cNvSpPr txBox="1">
            <a:spLocks noGrp="1"/>
          </p:cNvSpPr>
          <p:nvPr>
            <p:ph type="title"/>
          </p:nvPr>
        </p:nvSpPr>
        <p:spPr>
          <a:xfrm>
            <a:off x="311700" y="315925"/>
            <a:ext cx="8520600" cy="831300"/>
          </a:xfrm>
          <a:prstGeom prst="rect">
            <a:avLst/>
          </a:prstGeom>
        </p:spPr>
        <p:txBody>
          <a:bodyPr spcFirstLastPara="1" wrap="square" lIns="91425" tIns="91425" rIns="91425" bIns="91425" anchor="b" anchorCtr="0">
            <a:noAutofit/>
          </a:bodyPr>
          <a:lstStyle/>
          <a:p>
            <a:pPr marL="0" lvl="0" indent="0">
              <a:spcBef>
                <a:spcPts val="0"/>
              </a:spcBef>
              <a:spcAft>
                <a:spcPts val="0"/>
              </a:spcAft>
              <a:buNone/>
            </a:pPr>
            <a:r>
              <a:rPr lang="en">
                <a:latin typeface="Playfair Display"/>
                <a:ea typeface="Playfair Display"/>
                <a:cs typeface="Playfair Display"/>
                <a:sym typeface="Playfair Display"/>
              </a:rPr>
              <a:t>Solution</a:t>
            </a:r>
            <a:endParaRPr>
              <a:latin typeface="Playfair Display"/>
              <a:ea typeface="Playfair Display"/>
              <a:cs typeface="Playfair Display"/>
              <a:sym typeface="Playfair Display"/>
            </a:endParaRPr>
          </a:p>
        </p:txBody>
      </p:sp>
      <p:sp>
        <p:nvSpPr>
          <p:cNvPr id="100" name="Shape 100"/>
          <p:cNvSpPr txBox="1">
            <a:spLocks noGrp="1"/>
          </p:cNvSpPr>
          <p:nvPr>
            <p:ph type="body" idx="1"/>
          </p:nvPr>
        </p:nvSpPr>
        <p:spPr>
          <a:xfrm>
            <a:off x="1143000" y="1233750"/>
            <a:ext cx="6858000" cy="3354000"/>
          </a:xfrm>
          <a:prstGeom prst="rect">
            <a:avLst/>
          </a:prstGeom>
          <a:no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marR="0" lvl="0" indent="0" algn="l" rtl="0">
              <a:lnSpc>
                <a:spcPct val="115000"/>
              </a:lnSpc>
              <a:spcBef>
                <a:spcPts val="0"/>
              </a:spcBef>
              <a:spcAft>
                <a:spcPts val="0"/>
              </a:spcAft>
              <a:buClr>
                <a:schemeClr val="dk1"/>
              </a:buClr>
              <a:buSzPts val="1800"/>
              <a:buFont typeface="Open Sans"/>
              <a:buNone/>
            </a:pPr>
            <a:r>
              <a:rPr lang="en" sz="2000" b="0" i="0" u="none" strike="noStrike" cap="none">
                <a:solidFill>
                  <a:srgbClr val="000000"/>
                </a:solidFill>
                <a:highlight>
                  <a:srgbClr val="FFFFFF"/>
                </a:highlight>
                <a:latin typeface="Playfair Display"/>
                <a:ea typeface="Playfair Display"/>
                <a:cs typeface="Playfair Display"/>
                <a:sym typeface="Playfair Display"/>
              </a:rPr>
              <a:t>q</a:t>
            </a:r>
            <a:r>
              <a:rPr lang="en" sz="2000" b="0" i="0" u="none" strike="noStrike" cap="none" baseline="-25000">
                <a:solidFill>
                  <a:srgbClr val="000000"/>
                </a:solidFill>
                <a:highlight>
                  <a:srgbClr val="FFFFFF"/>
                </a:highlight>
                <a:latin typeface="Playfair Display"/>
                <a:ea typeface="Playfair Display"/>
                <a:cs typeface="Playfair Display"/>
                <a:sym typeface="Playfair Display"/>
              </a:rPr>
              <a:t>granite</a:t>
            </a:r>
            <a:r>
              <a:rPr lang="en" sz="2000" b="0" i="0" u="none" strike="noStrike" cap="none">
                <a:solidFill>
                  <a:srgbClr val="000000"/>
                </a:solidFill>
                <a:highlight>
                  <a:srgbClr val="FFFFFF"/>
                </a:highlight>
                <a:latin typeface="Playfair Display"/>
                <a:ea typeface="Playfair Display"/>
                <a:cs typeface="Playfair Display"/>
                <a:sym typeface="Playfair Display"/>
              </a:rPr>
              <a:t> = q</a:t>
            </a:r>
            <a:r>
              <a:rPr lang="en" sz="2000" b="0" i="0" u="none" strike="noStrike" cap="none" baseline="-25000">
                <a:solidFill>
                  <a:srgbClr val="000000"/>
                </a:solidFill>
                <a:highlight>
                  <a:srgbClr val="FFFFFF"/>
                </a:highlight>
                <a:latin typeface="Playfair Display"/>
                <a:ea typeface="Playfair Display"/>
                <a:cs typeface="Playfair Display"/>
                <a:sym typeface="Playfair Display"/>
              </a:rPr>
              <a:t>water </a:t>
            </a:r>
            <a:endParaRPr sz="2000" b="0" i="0" u="none" strike="noStrike" cap="none" baseline="-25000">
              <a:solidFill>
                <a:srgbClr val="000000"/>
              </a:solidFill>
              <a:highlight>
                <a:srgbClr val="FFFFFF"/>
              </a:highlight>
              <a:latin typeface="Playfair Display"/>
              <a:ea typeface="Playfair Display"/>
              <a:cs typeface="Playfair Display"/>
              <a:sym typeface="Playfair Display"/>
            </a:endParaRPr>
          </a:p>
          <a:p>
            <a:pPr marL="0" marR="0" lvl="0" indent="0" algn="l" rtl="0">
              <a:lnSpc>
                <a:spcPct val="115000"/>
              </a:lnSpc>
              <a:spcBef>
                <a:spcPts val="1600"/>
              </a:spcBef>
              <a:spcAft>
                <a:spcPts val="0"/>
              </a:spcAft>
              <a:buClr>
                <a:schemeClr val="dk1"/>
              </a:buClr>
              <a:buSzPts val="1800"/>
              <a:buFont typeface="Open Sans"/>
              <a:buNone/>
            </a:pPr>
            <a:endParaRPr sz="2000" b="0" i="0" u="none" strike="noStrike" cap="none">
              <a:solidFill>
                <a:srgbClr val="000000"/>
              </a:solidFill>
              <a:highlight>
                <a:srgbClr val="FFFFFF"/>
              </a:highlight>
              <a:latin typeface="Playfair Display"/>
              <a:ea typeface="Playfair Display"/>
              <a:cs typeface="Playfair Display"/>
              <a:sym typeface="Playfair Display"/>
            </a:endParaRPr>
          </a:p>
          <a:p>
            <a:pPr marL="0" marR="0" lvl="0" indent="0" algn="l" rtl="0">
              <a:lnSpc>
                <a:spcPct val="115000"/>
              </a:lnSpc>
              <a:spcBef>
                <a:spcPts val="1600"/>
              </a:spcBef>
              <a:spcAft>
                <a:spcPts val="0"/>
              </a:spcAft>
              <a:buClr>
                <a:schemeClr val="dk1"/>
              </a:buClr>
              <a:buSzPts val="1800"/>
              <a:buFont typeface="Open Sans"/>
              <a:buNone/>
            </a:pPr>
            <a:r>
              <a:rPr lang="en" sz="2000" b="0" i="0" u="none" strike="noStrike" cap="none">
                <a:solidFill>
                  <a:srgbClr val="000000"/>
                </a:solidFill>
                <a:highlight>
                  <a:srgbClr val="FFFFFF"/>
                </a:highlight>
                <a:latin typeface="Playfair Display"/>
                <a:ea typeface="Playfair Display"/>
                <a:cs typeface="Playfair Display"/>
                <a:sym typeface="Playfair Display"/>
              </a:rPr>
              <a:t>q = m * c</a:t>
            </a:r>
            <a:r>
              <a:rPr lang="en" sz="2000" b="0" i="0" u="none" strike="noStrike" cap="none" baseline="-25000">
                <a:solidFill>
                  <a:srgbClr val="000000"/>
                </a:solidFill>
                <a:highlight>
                  <a:srgbClr val="FFFFFF"/>
                </a:highlight>
                <a:latin typeface="Playfair Display"/>
                <a:ea typeface="Playfair Display"/>
                <a:cs typeface="Playfair Display"/>
                <a:sym typeface="Playfair Display"/>
              </a:rPr>
              <a:t>p</a:t>
            </a:r>
            <a:r>
              <a:rPr lang="en" sz="2000" b="0" i="0" u="none" strike="noStrike" cap="none">
                <a:solidFill>
                  <a:srgbClr val="000000"/>
                </a:solidFill>
                <a:highlight>
                  <a:srgbClr val="FFFFFF"/>
                </a:highlight>
                <a:latin typeface="Playfair Display"/>
                <a:ea typeface="Playfair Display"/>
                <a:cs typeface="Playfair Display"/>
                <a:sym typeface="Playfair Display"/>
              </a:rPr>
              <a:t> * (</a:t>
            </a:r>
            <a:r>
              <a:rPr lang="en" sz="2000" b="0" i="1" u="none" strike="noStrike" cap="none">
                <a:solidFill>
                  <a:srgbClr val="000000"/>
                </a:solidFill>
                <a:highlight>
                  <a:srgbClr val="FFFFFF"/>
                </a:highlight>
                <a:latin typeface="Playfair Display"/>
                <a:ea typeface="Playfair Display"/>
                <a:cs typeface="Playfair Display"/>
                <a:sym typeface="Playfair Display"/>
              </a:rPr>
              <a:t>Delta T</a:t>
            </a:r>
            <a:r>
              <a:rPr lang="en" sz="2000" b="0" i="0" u="none" strike="noStrike" cap="none">
                <a:solidFill>
                  <a:srgbClr val="000000"/>
                </a:solidFill>
                <a:highlight>
                  <a:srgbClr val="FFFFFF"/>
                </a:highlight>
                <a:latin typeface="Playfair Display"/>
                <a:ea typeface="Playfair Display"/>
                <a:cs typeface="Playfair Display"/>
                <a:sym typeface="Playfair Display"/>
              </a:rPr>
              <a:t>)</a:t>
            </a:r>
            <a:endParaRPr sz="2000" b="0" i="0" u="none" strike="noStrike" cap="none">
              <a:solidFill>
                <a:srgbClr val="000000"/>
              </a:solidFill>
              <a:highlight>
                <a:srgbClr val="FFFFFF"/>
              </a:highlight>
              <a:latin typeface="Playfair Display"/>
              <a:ea typeface="Playfair Display"/>
              <a:cs typeface="Playfair Display"/>
              <a:sym typeface="Playfair Display"/>
            </a:endParaRPr>
          </a:p>
          <a:p>
            <a:pPr marL="0" marR="0" lvl="0" indent="0" algn="l" rtl="0">
              <a:lnSpc>
                <a:spcPct val="115000"/>
              </a:lnSpc>
              <a:spcBef>
                <a:spcPts val="1600"/>
              </a:spcBef>
              <a:spcAft>
                <a:spcPts val="0"/>
              </a:spcAft>
              <a:buClr>
                <a:schemeClr val="dk1"/>
              </a:buClr>
              <a:buSzPts val="1800"/>
              <a:buFont typeface="Open Sans"/>
              <a:buNone/>
            </a:pPr>
            <a:endParaRPr sz="2000" b="0" i="0" u="none" strike="noStrike" cap="none">
              <a:solidFill>
                <a:srgbClr val="000000"/>
              </a:solidFill>
              <a:highlight>
                <a:srgbClr val="FFFFFF"/>
              </a:highlight>
              <a:latin typeface="Playfair Display"/>
              <a:ea typeface="Playfair Display"/>
              <a:cs typeface="Playfair Display"/>
              <a:sym typeface="Playfair Display"/>
            </a:endParaRPr>
          </a:p>
          <a:p>
            <a:pPr marL="0" marR="0" lvl="0" indent="0" algn="l" rtl="0">
              <a:lnSpc>
                <a:spcPct val="115000"/>
              </a:lnSpc>
              <a:spcBef>
                <a:spcPts val="1600"/>
              </a:spcBef>
              <a:spcAft>
                <a:spcPts val="0"/>
              </a:spcAft>
              <a:buClr>
                <a:schemeClr val="dk1"/>
              </a:buClr>
              <a:buSzPts val="1800"/>
              <a:buFont typeface="Open Sans"/>
              <a:buNone/>
            </a:pPr>
            <a:r>
              <a:rPr lang="en" sz="2000" b="0" i="0" u="none" strike="noStrike" cap="none">
                <a:solidFill>
                  <a:srgbClr val="000000"/>
                </a:solidFill>
                <a:highlight>
                  <a:srgbClr val="FFFFFF"/>
                </a:highlight>
                <a:latin typeface="Playfair Display"/>
                <a:ea typeface="Playfair Display"/>
                <a:cs typeface="Playfair Display"/>
                <a:sym typeface="Playfair Display"/>
              </a:rPr>
              <a:t>(296g)(0.790 J/g</a:t>
            </a:r>
            <a:r>
              <a:rPr lang="en" sz="2000" b="0" i="0" u="none" strike="noStrike" cap="none" baseline="30000">
                <a:solidFill>
                  <a:srgbClr val="000000"/>
                </a:solidFill>
                <a:highlight>
                  <a:srgbClr val="FFFFFF"/>
                </a:highlight>
                <a:latin typeface="Playfair Display"/>
                <a:ea typeface="Playfair Display"/>
                <a:cs typeface="Playfair Display"/>
                <a:sym typeface="Playfair Display"/>
              </a:rPr>
              <a:t>o</a:t>
            </a:r>
            <a:r>
              <a:rPr lang="en" sz="2000" b="0" i="0" u="none" strike="noStrike" cap="none">
                <a:solidFill>
                  <a:srgbClr val="000000"/>
                </a:solidFill>
                <a:highlight>
                  <a:srgbClr val="FFFFFF"/>
                </a:highlight>
                <a:latin typeface="Playfair Display"/>
                <a:ea typeface="Playfair Display"/>
                <a:cs typeface="Playfair Display"/>
                <a:sym typeface="Playfair Display"/>
              </a:rPr>
              <a:t>C)(646</a:t>
            </a:r>
            <a:r>
              <a:rPr lang="en" sz="2000" b="0" i="0" u="none" strike="noStrike" cap="none" baseline="30000">
                <a:solidFill>
                  <a:srgbClr val="000000"/>
                </a:solidFill>
                <a:highlight>
                  <a:srgbClr val="FFFFFF"/>
                </a:highlight>
                <a:latin typeface="Playfair Display"/>
                <a:ea typeface="Playfair Display"/>
                <a:cs typeface="Playfair Display"/>
                <a:sym typeface="Playfair Display"/>
              </a:rPr>
              <a:t>o</a:t>
            </a:r>
            <a:r>
              <a:rPr lang="en" sz="2000" b="0" i="0" u="none" strike="noStrike" cap="none">
                <a:solidFill>
                  <a:srgbClr val="000000"/>
                </a:solidFill>
                <a:highlight>
                  <a:srgbClr val="FFFFFF"/>
                </a:highlight>
                <a:latin typeface="Playfair Display"/>
                <a:ea typeface="Playfair Display"/>
                <a:cs typeface="Playfair Display"/>
                <a:sym typeface="Playfair Display"/>
              </a:rPr>
              <a:t>C-T</a:t>
            </a:r>
            <a:r>
              <a:rPr lang="en" sz="2000" b="0" i="0" u="none" strike="noStrike" cap="none" baseline="-25000">
                <a:solidFill>
                  <a:srgbClr val="000000"/>
                </a:solidFill>
                <a:highlight>
                  <a:srgbClr val="FFFFFF"/>
                </a:highlight>
                <a:latin typeface="Playfair Display"/>
                <a:ea typeface="Playfair Display"/>
                <a:cs typeface="Playfair Display"/>
                <a:sym typeface="Playfair Display"/>
              </a:rPr>
              <a:t>f</a:t>
            </a:r>
            <a:r>
              <a:rPr lang="en" sz="2000" b="0" i="0" u="none" strike="noStrike" cap="none">
                <a:solidFill>
                  <a:srgbClr val="000000"/>
                </a:solidFill>
                <a:highlight>
                  <a:srgbClr val="FFFFFF"/>
                </a:highlight>
                <a:latin typeface="Playfair Display"/>
                <a:ea typeface="Playfair Display"/>
                <a:cs typeface="Playfair Display"/>
                <a:sym typeface="Playfair Display"/>
              </a:rPr>
              <a:t>) = </a:t>
            </a:r>
            <a:r>
              <a:rPr lang="en" sz="2000" b="0" i="0" u="none" strike="noStrike" cap="none">
                <a:solidFill>
                  <a:srgbClr val="990000"/>
                </a:solidFill>
                <a:highlight>
                  <a:srgbClr val="FFFFFF"/>
                </a:highlight>
                <a:latin typeface="Playfair Display"/>
                <a:ea typeface="Playfair Display"/>
                <a:cs typeface="Playfair Display"/>
                <a:sym typeface="Playfair Display"/>
              </a:rPr>
              <a:t>(</a:t>
            </a:r>
            <a:r>
              <a:rPr lang="en" sz="2000">
                <a:solidFill>
                  <a:srgbClr val="990000"/>
                </a:solidFill>
                <a:highlight>
                  <a:srgbClr val="FFFFFF"/>
                </a:highlight>
                <a:latin typeface="Playfair Display"/>
                <a:ea typeface="Playfair Display"/>
                <a:cs typeface="Playfair Display"/>
                <a:sym typeface="Playfair Display"/>
              </a:rPr>
              <a:t>1.10L</a:t>
            </a:r>
            <a:r>
              <a:rPr lang="en" sz="2000" b="0" i="0" u="none" strike="noStrike" cap="none">
                <a:solidFill>
                  <a:srgbClr val="990000"/>
                </a:solidFill>
                <a:highlight>
                  <a:srgbClr val="FFFFFF"/>
                </a:highlight>
                <a:latin typeface="Playfair Display"/>
                <a:ea typeface="Playfair Display"/>
                <a:cs typeface="Playfair Display"/>
                <a:sym typeface="Playfair Display"/>
              </a:rPr>
              <a:t>)(</a:t>
            </a:r>
            <a:r>
              <a:rPr lang="en" sz="2000">
                <a:solidFill>
                  <a:srgbClr val="990000"/>
                </a:solidFill>
                <a:highlight>
                  <a:srgbClr val="FFFFFF"/>
                </a:highlight>
                <a:latin typeface="Playfair Display"/>
                <a:ea typeface="Playfair Display"/>
                <a:cs typeface="Playfair Display"/>
                <a:sym typeface="Playfair Display"/>
              </a:rPr>
              <a:t>75.3</a:t>
            </a:r>
            <a:r>
              <a:rPr lang="en" sz="2000" b="0" i="0" u="none" strike="noStrike" cap="none">
                <a:solidFill>
                  <a:srgbClr val="990000"/>
                </a:solidFill>
                <a:highlight>
                  <a:srgbClr val="FFFFFF"/>
                </a:highlight>
                <a:latin typeface="Playfair Display"/>
                <a:ea typeface="Playfair Display"/>
                <a:cs typeface="Playfair Display"/>
                <a:sym typeface="Playfair Display"/>
              </a:rPr>
              <a:t> J/</a:t>
            </a:r>
            <a:r>
              <a:rPr lang="en" sz="2000">
                <a:solidFill>
                  <a:srgbClr val="990000"/>
                </a:solidFill>
                <a:highlight>
                  <a:srgbClr val="FFFFFF"/>
                </a:highlight>
                <a:latin typeface="Playfair Display"/>
                <a:ea typeface="Playfair Display"/>
                <a:cs typeface="Playfair Display"/>
                <a:sym typeface="Playfair Display"/>
              </a:rPr>
              <a:t>mol</a:t>
            </a:r>
            <a:r>
              <a:rPr lang="en" sz="2000" b="0" i="0" u="none" strike="noStrike" cap="none" baseline="30000">
                <a:solidFill>
                  <a:srgbClr val="990000"/>
                </a:solidFill>
                <a:highlight>
                  <a:srgbClr val="FFFFFF"/>
                </a:highlight>
                <a:latin typeface="Playfair Display"/>
                <a:ea typeface="Playfair Display"/>
                <a:cs typeface="Playfair Display"/>
                <a:sym typeface="Playfair Display"/>
              </a:rPr>
              <a:t>o</a:t>
            </a:r>
            <a:r>
              <a:rPr lang="en" sz="2000" b="0" i="0" u="none" strike="noStrike" cap="none">
                <a:solidFill>
                  <a:srgbClr val="990000"/>
                </a:solidFill>
                <a:highlight>
                  <a:srgbClr val="FFFFFF"/>
                </a:highlight>
                <a:latin typeface="Playfair Display"/>
                <a:ea typeface="Playfair Display"/>
                <a:cs typeface="Playfair Display"/>
                <a:sym typeface="Playfair Display"/>
              </a:rPr>
              <a:t>C)</a:t>
            </a:r>
            <a:r>
              <a:rPr lang="en" sz="2000" b="0" i="0" u="none" strike="noStrike" cap="none">
                <a:solidFill>
                  <a:srgbClr val="000000"/>
                </a:solidFill>
                <a:highlight>
                  <a:srgbClr val="FFFFFF"/>
                </a:highlight>
                <a:latin typeface="Playfair Display"/>
                <a:ea typeface="Playfair Display"/>
                <a:cs typeface="Playfair Display"/>
                <a:sym typeface="Playfair Display"/>
              </a:rPr>
              <a:t>(T</a:t>
            </a:r>
            <a:r>
              <a:rPr lang="en" sz="2000" b="0" i="0" u="none" strike="noStrike" cap="none" baseline="-25000">
                <a:solidFill>
                  <a:srgbClr val="000000"/>
                </a:solidFill>
                <a:highlight>
                  <a:srgbClr val="FFFFFF"/>
                </a:highlight>
                <a:latin typeface="Playfair Display"/>
                <a:ea typeface="Playfair Display"/>
                <a:cs typeface="Playfair Display"/>
                <a:sym typeface="Playfair Display"/>
              </a:rPr>
              <a:t>f</a:t>
            </a:r>
            <a:r>
              <a:rPr lang="en" sz="2000" b="0" i="0" u="none" strike="noStrike" cap="none">
                <a:solidFill>
                  <a:srgbClr val="000000"/>
                </a:solidFill>
                <a:highlight>
                  <a:srgbClr val="FFFFFF"/>
                </a:highlight>
                <a:latin typeface="Playfair Display"/>
                <a:ea typeface="Playfair Display"/>
                <a:cs typeface="Playfair Display"/>
                <a:sym typeface="Playfair Display"/>
              </a:rPr>
              <a:t>-25</a:t>
            </a:r>
            <a:r>
              <a:rPr lang="en" sz="2000" b="0" i="0" u="none" strike="noStrike" cap="none" baseline="30000">
                <a:solidFill>
                  <a:srgbClr val="000000"/>
                </a:solidFill>
                <a:highlight>
                  <a:srgbClr val="FFFFFF"/>
                </a:highlight>
                <a:latin typeface="Playfair Display"/>
                <a:ea typeface="Playfair Display"/>
                <a:cs typeface="Playfair Display"/>
                <a:sym typeface="Playfair Display"/>
              </a:rPr>
              <a:t>o</a:t>
            </a:r>
            <a:r>
              <a:rPr lang="en" sz="2000" b="0" i="0" u="none" strike="noStrike" cap="none">
                <a:solidFill>
                  <a:srgbClr val="000000"/>
                </a:solidFill>
                <a:highlight>
                  <a:srgbClr val="FFFFFF"/>
                </a:highlight>
                <a:latin typeface="Playfair Display"/>
                <a:ea typeface="Playfair Display"/>
                <a:cs typeface="Playfair Display"/>
                <a:sym typeface="Playfair Display"/>
              </a:rPr>
              <a:t>C)</a:t>
            </a:r>
            <a:endParaRPr sz="1500" b="0" i="0" u="none" strike="noStrike" cap="none">
              <a:solidFill>
                <a:srgbClr val="000000"/>
              </a:solidFill>
              <a:highlight>
                <a:srgbClr val="FFFFFF"/>
              </a:highlight>
              <a:latin typeface="Playfair Display"/>
              <a:ea typeface="Playfair Display"/>
              <a:cs typeface="Playfair Display"/>
              <a:sym typeface="Playfair Display"/>
            </a:endParaRPr>
          </a:p>
          <a:p>
            <a:pPr marL="0" marR="0" lvl="0" indent="0" algn="l" rtl="0">
              <a:lnSpc>
                <a:spcPct val="115000"/>
              </a:lnSpc>
              <a:spcBef>
                <a:spcPts val="1600"/>
              </a:spcBef>
              <a:spcAft>
                <a:spcPts val="0"/>
              </a:spcAft>
              <a:buClr>
                <a:schemeClr val="dk1"/>
              </a:buClr>
              <a:buSzPts val="1800"/>
              <a:buFont typeface="Open Sans"/>
              <a:buNone/>
            </a:pPr>
            <a:endParaRPr sz="1500" b="0" i="0" u="none" strike="noStrike" cap="none">
              <a:solidFill>
                <a:srgbClr val="545454"/>
              </a:solidFill>
              <a:highlight>
                <a:srgbClr val="FFFFFF"/>
              </a:highlight>
              <a:latin typeface="Playfair Display"/>
              <a:ea typeface="Playfair Display"/>
              <a:cs typeface="Playfair Display"/>
              <a:sym typeface="Playfair Display"/>
            </a:endParaRPr>
          </a:p>
          <a:p>
            <a:pPr marL="0" marR="0" lvl="0" indent="0" algn="l" rtl="0">
              <a:lnSpc>
                <a:spcPct val="115000"/>
              </a:lnSpc>
              <a:spcBef>
                <a:spcPts val="1600"/>
              </a:spcBef>
              <a:spcAft>
                <a:spcPts val="1600"/>
              </a:spcAft>
              <a:buClr>
                <a:schemeClr val="dk1"/>
              </a:buClr>
              <a:buSzPts val="1800"/>
              <a:buFont typeface="Open Sans"/>
              <a:buNone/>
            </a:pPr>
            <a:endParaRPr sz="1100" b="0" i="0" u="none" strike="noStrike" cap="none">
              <a:solidFill>
                <a:srgbClr val="545454"/>
              </a:solidFill>
              <a:highlight>
                <a:srgbClr val="FFFFFF"/>
              </a:highlight>
              <a:latin typeface="Arial"/>
              <a:ea typeface="Arial"/>
              <a:cs typeface="Arial"/>
              <a:sym typeface="Arial"/>
            </a:endParaRPr>
          </a:p>
        </p:txBody>
      </p:sp>
      <p:cxnSp>
        <p:nvCxnSpPr>
          <p:cNvPr id="101" name="Shape 101"/>
          <p:cNvCxnSpPr/>
          <p:nvPr/>
        </p:nvCxnSpPr>
        <p:spPr>
          <a:xfrm rot="10800000">
            <a:off x="4818175" y="958575"/>
            <a:ext cx="188400" cy="2550300"/>
          </a:xfrm>
          <a:prstGeom prst="straightConnector1">
            <a:avLst/>
          </a:prstGeom>
          <a:noFill/>
          <a:ln w="9525" cap="flat" cmpd="sng">
            <a:solidFill>
              <a:srgbClr val="990000"/>
            </a:solidFill>
            <a:prstDash val="solid"/>
            <a:round/>
            <a:headEnd type="none" w="med" len="med"/>
            <a:tailEnd type="stealth" w="med" len="med"/>
          </a:ln>
        </p:spPr>
      </p:cxnSp>
      <p:sp>
        <p:nvSpPr>
          <p:cNvPr id="102" name="Shape 102"/>
          <p:cNvSpPr/>
          <p:nvPr/>
        </p:nvSpPr>
        <p:spPr>
          <a:xfrm>
            <a:off x="2764300" y="101725"/>
            <a:ext cx="2285100" cy="1045500"/>
          </a:xfrm>
          <a:prstGeom prst="ellipse">
            <a:avLst/>
          </a:prstGeom>
          <a:noFill/>
          <a:ln w="9525" cap="flat" cmpd="sng">
            <a:solidFill>
              <a:srgbClr val="990000"/>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03" name="Shape 103"/>
          <p:cNvSpPr txBox="1"/>
          <p:nvPr/>
        </p:nvSpPr>
        <p:spPr>
          <a:xfrm>
            <a:off x="2905600" y="230725"/>
            <a:ext cx="2002500" cy="787500"/>
          </a:xfrm>
          <a:prstGeom prst="rect">
            <a:avLst/>
          </a:prstGeom>
          <a:noFill/>
          <a:ln>
            <a:noFill/>
          </a:ln>
        </p:spPr>
        <p:txBody>
          <a:bodyPr spcFirstLastPara="1" wrap="square" lIns="91425" tIns="91425" rIns="91425" bIns="91425" anchor="t" anchorCtr="0">
            <a:noAutofit/>
          </a:bodyPr>
          <a:lstStyle/>
          <a:p>
            <a:pPr marL="0" lvl="0" indent="0">
              <a:spcBef>
                <a:spcPts val="0"/>
              </a:spcBef>
              <a:spcAft>
                <a:spcPts val="0"/>
              </a:spcAft>
              <a:buNone/>
            </a:pPr>
            <a:r>
              <a:rPr lang="en">
                <a:latin typeface="Playfair Display"/>
                <a:ea typeface="Playfair Display"/>
                <a:cs typeface="Playfair Display"/>
                <a:sym typeface="Playfair Display"/>
              </a:rPr>
              <a:t>Must convert to grams to cancel the units properly</a:t>
            </a:r>
            <a:endParaRPr>
              <a:latin typeface="Playfair Display"/>
              <a:ea typeface="Playfair Display"/>
              <a:cs typeface="Playfair Display"/>
              <a:sym typeface="Playfair Display"/>
            </a:endParaRPr>
          </a:p>
        </p:txBody>
      </p:sp>
      <p:cxnSp>
        <p:nvCxnSpPr>
          <p:cNvPr id="104" name="Shape 104"/>
          <p:cNvCxnSpPr/>
          <p:nvPr/>
        </p:nvCxnSpPr>
        <p:spPr>
          <a:xfrm rot="10800000" flipH="1">
            <a:off x="6084900" y="1429125"/>
            <a:ext cx="470700" cy="2088300"/>
          </a:xfrm>
          <a:prstGeom prst="straightConnector1">
            <a:avLst/>
          </a:prstGeom>
          <a:noFill/>
          <a:ln w="9525" cap="flat" cmpd="sng">
            <a:solidFill>
              <a:srgbClr val="990000"/>
            </a:solidFill>
            <a:prstDash val="solid"/>
            <a:round/>
            <a:headEnd type="none" w="med" len="med"/>
            <a:tailEnd type="triangle" w="med" len="med"/>
          </a:ln>
        </p:spPr>
      </p:cxnSp>
      <p:sp>
        <p:nvSpPr>
          <p:cNvPr id="105" name="Shape 105"/>
          <p:cNvSpPr/>
          <p:nvPr/>
        </p:nvSpPr>
        <p:spPr>
          <a:xfrm>
            <a:off x="5896625" y="59900"/>
            <a:ext cx="3141000" cy="1352100"/>
          </a:xfrm>
          <a:prstGeom prst="ellipse">
            <a:avLst/>
          </a:prstGeom>
          <a:noFill/>
          <a:ln w="9525" cap="flat" cmpd="sng">
            <a:solidFill>
              <a:srgbClr val="990000"/>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06" name="Shape 106"/>
          <p:cNvSpPr txBox="1"/>
          <p:nvPr/>
        </p:nvSpPr>
        <p:spPr>
          <a:xfrm>
            <a:off x="6247525" y="253100"/>
            <a:ext cx="2447700" cy="980700"/>
          </a:xfrm>
          <a:prstGeom prst="rect">
            <a:avLst/>
          </a:prstGeom>
          <a:noFill/>
          <a:ln>
            <a:noFill/>
          </a:ln>
        </p:spPr>
        <p:txBody>
          <a:bodyPr spcFirstLastPara="1" wrap="square" lIns="91425" tIns="91425" rIns="91425" bIns="91425" anchor="t" anchorCtr="0">
            <a:noAutofit/>
          </a:bodyPr>
          <a:lstStyle/>
          <a:p>
            <a:pPr marL="0" lvl="0" indent="0">
              <a:spcBef>
                <a:spcPts val="0"/>
              </a:spcBef>
              <a:spcAft>
                <a:spcPts val="0"/>
              </a:spcAft>
              <a:buNone/>
            </a:pPr>
            <a:r>
              <a:rPr lang="en">
                <a:latin typeface="Playfair Display"/>
                <a:ea typeface="Playfair Display"/>
                <a:cs typeface="Playfair Display"/>
                <a:sym typeface="Playfair Display"/>
              </a:rPr>
              <a:t>Must convert the bottom unit of mol to grams to cancel with the mass of water</a:t>
            </a:r>
            <a:endParaRPr>
              <a:latin typeface="Playfair Display"/>
              <a:ea typeface="Playfair Display"/>
              <a:cs typeface="Playfair Display"/>
              <a:sym typeface="Playfair Display"/>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1" name="Shape 111"/>
          <p:cNvSpPr txBox="1">
            <a:spLocks noGrp="1"/>
          </p:cNvSpPr>
          <p:nvPr>
            <p:ph type="title"/>
          </p:nvPr>
        </p:nvSpPr>
        <p:spPr>
          <a:xfrm>
            <a:off x="311700" y="315925"/>
            <a:ext cx="8520600" cy="831300"/>
          </a:xfrm>
          <a:prstGeom prst="rect">
            <a:avLst/>
          </a:prstGeom>
          <a:noFill/>
          <a:ln>
            <a:noFill/>
          </a:ln>
        </p:spPr>
        <p:txBody>
          <a:bodyPr spcFirstLastPara="1" wrap="square" lIns="91425" tIns="91425" rIns="91425" bIns="91425" anchor="b" anchorCtr="0">
            <a:noAutofit/>
          </a:bodyPr>
          <a:lstStyle/>
          <a:p>
            <a:pPr marL="0" marR="0" lvl="0" indent="0" algn="l" rtl="0">
              <a:lnSpc>
                <a:spcPct val="100000"/>
              </a:lnSpc>
              <a:spcBef>
                <a:spcPts val="0"/>
              </a:spcBef>
              <a:spcAft>
                <a:spcPts val="0"/>
              </a:spcAft>
              <a:buClr>
                <a:schemeClr val="dk1"/>
              </a:buClr>
              <a:buSzPts val="4200"/>
              <a:buFont typeface="Economica"/>
              <a:buNone/>
            </a:pPr>
            <a:r>
              <a:rPr lang="en" sz="4200" b="0" i="0" u="none" strike="noStrike" cap="none">
                <a:solidFill>
                  <a:schemeClr val="dk1"/>
                </a:solidFill>
                <a:latin typeface="Playfair Display"/>
                <a:ea typeface="Playfair Display"/>
                <a:cs typeface="Playfair Display"/>
                <a:sym typeface="Playfair Display"/>
              </a:rPr>
              <a:t>Solution</a:t>
            </a:r>
            <a:endParaRPr sz="4200" b="0" i="0" u="none" strike="noStrike" cap="none">
              <a:solidFill>
                <a:schemeClr val="dk1"/>
              </a:solidFill>
              <a:latin typeface="Playfair Display"/>
              <a:ea typeface="Playfair Display"/>
              <a:cs typeface="Playfair Display"/>
              <a:sym typeface="Playfair Display"/>
            </a:endParaRPr>
          </a:p>
        </p:txBody>
      </p:sp>
      <p:sp>
        <p:nvSpPr>
          <p:cNvPr id="112" name="Shape 112"/>
          <p:cNvSpPr txBox="1">
            <a:spLocks noGrp="1"/>
          </p:cNvSpPr>
          <p:nvPr>
            <p:ph type="body" idx="1"/>
          </p:nvPr>
        </p:nvSpPr>
        <p:spPr>
          <a:xfrm>
            <a:off x="1143000" y="1045475"/>
            <a:ext cx="6858000" cy="3541800"/>
          </a:xfrm>
          <a:prstGeom prst="rect">
            <a:avLst/>
          </a:prstGeom>
          <a:no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marR="0" lvl="0" indent="0" algn="l" rtl="0">
              <a:lnSpc>
                <a:spcPct val="115000"/>
              </a:lnSpc>
              <a:spcBef>
                <a:spcPts val="1600"/>
              </a:spcBef>
              <a:spcAft>
                <a:spcPts val="0"/>
              </a:spcAft>
              <a:buClr>
                <a:schemeClr val="dk1"/>
              </a:buClr>
              <a:buSzPts val="1800"/>
              <a:buFont typeface="Open Sans"/>
              <a:buNone/>
            </a:pPr>
            <a:r>
              <a:rPr lang="en" sz="2000">
                <a:solidFill>
                  <a:srgbClr val="000000"/>
                </a:solidFill>
                <a:highlight>
                  <a:srgbClr val="FFFFFF"/>
                </a:highlight>
                <a:latin typeface="Playfair Display"/>
                <a:ea typeface="Playfair Display"/>
                <a:cs typeface="Playfair Display"/>
                <a:sym typeface="Playfair Display"/>
              </a:rPr>
              <a:t>1.10 L water     1000 mL water   1 gram water = 1100g water</a:t>
            </a:r>
            <a:endParaRPr sz="2000">
              <a:solidFill>
                <a:srgbClr val="000000"/>
              </a:solidFill>
              <a:highlight>
                <a:srgbClr val="FFFFFF"/>
              </a:highlight>
              <a:latin typeface="Playfair Display"/>
              <a:ea typeface="Playfair Display"/>
              <a:cs typeface="Playfair Display"/>
              <a:sym typeface="Playfair Display"/>
            </a:endParaRPr>
          </a:p>
          <a:p>
            <a:pPr marL="0" marR="0" lvl="0" indent="0" algn="l" rtl="0">
              <a:lnSpc>
                <a:spcPct val="115000"/>
              </a:lnSpc>
              <a:spcBef>
                <a:spcPts val="1600"/>
              </a:spcBef>
              <a:spcAft>
                <a:spcPts val="0"/>
              </a:spcAft>
              <a:buClr>
                <a:schemeClr val="dk1"/>
              </a:buClr>
              <a:buSzPts val="1800"/>
              <a:buFont typeface="Open Sans"/>
              <a:buNone/>
            </a:pPr>
            <a:r>
              <a:rPr lang="en" sz="2000">
                <a:solidFill>
                  <a:srgbClr val="000000"/>
                </a:solidFill>
                <a:highlight>
                  <a:srgbClr val="FFFFFF"/>
                </a:highlight>
                <a:latin typeface="Playfair Display"/>
                <a:ea typeface="Playfair Display"/>
                <a:cs typeface="Playfair Display"/>
                <a:sym typeface="Playfair Display"/>
              </a:rPr>
              <a:t>                          1 L water              1 mL water</a:t>
            </a:r>
            <a:endParaRPr sz="2000">
              <a:solidFill>
                <a:srgbClr val="000000"/>
              </a:solidFill>
              <a:highlight>
                <a:srgbClr val="FFFFFF"/>
              </a:highlight>
              <a:latin typeface="Playfair Display"/>
              <a:ea typeface="Playfair Display"/>
              <a:cs typeface="Playfair Display"/>
              <a:sym typeface="Playfair Display"/>
            </a:endParaRPr>
          </a:p>
          <a:p>
            <a:pPr marL="0" marR="0" lvl="0" indent="0" algn="l" rtl="0">
              <a:lnSpc>
                <a:spcPct val="115000"/>
              </a:lnSpc>
              <a:spcBef>
                <a:spcPts val="1600"/>
              </a:spcBef>
              <a:spcAft>
                <a:spcPts val="0"/>
              </a:spcAft>
              <a:buClr>
                <a:schemeClr val="dk1"/>
              </a:buClr>
              <a:buSzPts val="1800"/>
              <a:buFont typeface="Open Sans"/>
              <a:buNone/>
            </a:pPr>
            <a:r>
              <a:rPr lang="en" sz="2000">
                <a:solidFill>
                  <a:srgbClr val="000000"/>
                </a:solidFill>
                <a:highlight>
                  <a:srgbClr val="FFFFFF"/>
                </a:highlight>
                <a:latin typeface="Playfair Display"/>
                <a:ea typeface="Playfair Display"/>
                <a:cs typeface="Playfair Display"/>
                <a:sym typeface="Playfair Display"/>
              </a:rPr>
              <a:t>75.3 J water         1 mol water      = c</a:t>
            </a:r>
            <a:r>
              <a:rPr lang="en" sz="800">
                <a:solidFill>
                  <a:srgbClr val="000000"/>
                </a:solidFill>
                <a:highlight>
                  <a:srgbClr val="FFFFFF"/>
                </a:highlight>
                <a:latin typeface="Playfair Display"/>
                <a:ea typeface="Playfair Display"/>
                <a:cs typeface="Playfair Display"/>
                <a:sym typeface="Playfair Display"/>
              </a:rPr>
              <a:t>water  </a:t>
            </a:r>
            <a:r>
              <a:rPr lang="en" sz="2000">
                <a:solidFill>
                  <a:srgbClr val="000000"/>
                </a:solidFill>
                <a:highlight>
                  <a:srgbClr val="FFFFFF"/>
                </a:highlight>
                <a:latin typeface="Playfair Display"/>
                <a:ea typeface="Playfair Display"/>
                <a:cs typeface="Playfair Display"/>
                <a:sym typeface="Playfair Display"/>
              </a:rPr>
              <a:t>= 4.184 J/g</a:t>
            </a:r>
            <a:r>
              <a:rPr lang="en" sz="2000" baseline="30000">
                <a:highlight>
                  <a:schemeClr val="lt1"/>
                </a:highlight>
                <a:latin typeface="Playfair Display"/>
                <a:ea typeface="Playfair Display"/>
                <a:cs typeface="Playfair Display"/>
                <a:sym typeface="Playfair Display"/>
              </a:rPr>
              <a:t>o</a:t>
            </a:r>
            <a:r>
              <a:rPr lang="en" sz="2000">
                <a:highlight>
                  <a:schemeClr val="lt1"/>
                </a:highlight>
                <a:latin typeface="Playfair Display"/>
                <a:ea typeface="Playfair Display"/>
                <a:cs typeface="Playfair Display"/>
                <a:sym typeface="Playfair Display"/>
              </a:rPr>
              <a:t>C of water</a:t>
            </a:r>
            <a:endParaRPr sz="2000">
              <a:solidFill>
                <a:srgbClr val="000000"/>
              </a:solidFill>
              <a:highlight>
                <a:srgbClr val="FFFFFF"/>
              </a:highlight>
              <a:latin typeface="Playfair Display"/>
              <a:ea typeface="Playfair Display"/>
              <a:cs typeface="Playfair Display"/>
              <a:sym typeface="Playfair Display"/>
            </a:endParaRPr>
          </a:p>
          <a:p>
            <a:pPr marL="0" marR="0" lvl="0" indent="0" algn="l" rtl="0">
              <a:lnSpc>
                <a:spcPct val="115000"/>
              </a:lnSpc>
              <a:spcBef>
                <a:spcPts val="1600"/>
              </a:spcBef>
              <a:spcAft>
                <a:spcPts val="0"/>
              </a:spcAft>
              <a:buClr>
                <a:schemeClr val="dk1"/>
              </a:buClr>
              <a:buSzPts val="1800"/>
              <a:buFont typeface="Open Sans"/>
              <a:buNone/>
            </a:pPr>
            <a:r>
              <a:rPr lang="en" sz="2000">
                <a:solidFill>
                  <a:srgbClr val="000000"/>
                </a:solidFill>
                <a:highlight>
                  <a:srgbClr val="FFFFFF"/>
                </a:highlight>
                <a:latin typeface="Playfair Display"/>
                <a:ea typeface="Playfair Display"/>
                <a:cs typeface="Playfair Display"/>
                <a:sym typeface="Playfair Display"/>
              </a:rPr>
              <a:t>mol </a:t>
            </a:r>
            <a:r>
              <a:rPr lang="en" sz="2000" baseline="30000">
                <a:highlight>
                  <a:schemeClr val="lt1"/>
                </a:highlight>
                <a:latin typeface="Playfair Display"/>
                <a:ea typeface="Playfair Display"/>
                <a:cs typeface="Playfair Display"/>
                <a:sym typeface="Playfair Display"/>
              </a:rPr>
              <a:t>o</a:t>
            </a:r>
            <a:r>
              <a:rPr lang="en" sz="2000">
                <a:highlight>
                  <a:schemeClr val="lt1"/>
                </a:highlight>
                <a:latin typeface="Playfair Display"/>
                <a:ea typeface="Playfair Display"/>
                <a:cs typeface="Playfair Display"/>
                <a:sym typeface="Playfair Display"/>
              </a:rPr>
              <a:t>C water   18.02 g water </a:t>
            </a:r>
            <a:endParaRPr sz="1000">
              <a:highlight>
                <a:schemeClr val="lt1"/>
              </a:highlight>
              <a:latin typeface="Playfair Display"/>
              <a:ea typeface="Playfair Display"/>
              <a:cs typeface="Playfair Display"/>
              <a:sym typeface="Playfair Display"/>
            </a:endParaRPr>
          </a:p>
          <a:p>
            <a:pPr marL="0" marR="0" lvl="0" indent="0" algn="l" rtl="0">
              <a:lnSpc>
                <a:spcPct val="115000"/>
              </a:lnSpc>
              <a:spcBef>
                <a:spcPts val="1600"/>
              </a:spcBef>
              <a:spcAft>
                <a:spcPts val="0"/>
              </a:spcAft>
              <a:buClr>
                <a:schemeClr val="dk1"/>
              </a:buClr>
              <a:buSzPts val="1800"/>
              <a:buFont typeface="Open Sans"/>
              <a:buNone/>
            </a:pPr>
            <a:endParaRPr sz="1000">
              <a:highlight>
                <a:schemeClr val="lt1"/>
              </a:highlight>
              <a:latin typeface="Playfair Display"/>
              <a:ea typeface="Playfair Display"/>
              <a:cs typeface="Playfair Display"/>
              <a:sym typeface="Playfair Display"/>
            </a:endParaRPr>
          </a:p>
          <a:p>
            <a:pPr marL="0" marR="0" lvl="0" indent="0" algn="l" rtl="0">
              <a:lnSpc>
                <a:spcPct val="115000"/>
              </a:lnSpc>
              <a:spcBef>
                <a:spcPts val="1600"/>
              </a:spcBef>
              <a:spcAft>
                <a:spcPts val="0"/>
              </a:spcAft>
              <a:buClr>
                <a:schemeClr val="dk1"/>
              </a:buClr>
              <a:buSzPts val="1800"/>
              <a:buFont typeface="Open Sans"/>
              <a:buNone/>
            </a:pPr>
            <a:r>
              <a:rPr lang="en" sz="2000" b="0" i="0" u="none" strike="noStrike" cap="none">
                <a:solidFill>
                  <a:srgbClr val="000000"/>
                </a:solidFill>
                <a:highlight>
                  <a:srgbClr val="FFFFFF"/>
                </a:highlight>
                <a:latin typeface="Playfair Display"/>
                <a:ea typeface="Playfair Display"/>
                <a:cs typeface="Playfair Display"/>
                <a:sym typeface="Playfair Display"/>
              </a:rPr>
              <a:t>(296g)(0.790 J/g</a:t>
            </a:r>
            <a:r>
              <a:rPr lang="en" sz="2000" b="0" i="0" u="none" strike="noStrike" cap="none" baseline="30000">
                <a:solidFill>
                  <a:srgbClr val="000000"/>
                </a:solidFill>
                <a:highlight>
                  <a:srgbClr val="FFFFFF"/>
                </a:highlight>
                <a:latin typeface="Playfair Display"/>
                <a:ea typeface="Playfair Display"/>
                <a:cs typeface="Playfair Display"/>
                <a:sym typeface="Playfair Display"/>
              </a:rPr>
              <a:t>o</a:t>
            </a:r>
            <a:r>
              <a:rPr lang="en" sz="2000" b="0" i="0" u="none" strike="noStrike" cap="none">
                <a:solidFill>
                  <a:srgbClr val="000000"/>
                </a:solidFill>
                <a:highlight>
                  <a:srgbClr val="FFFFFF"/>
                </a:highlight>
                <a:latin typeface="Playfair Display"/>
                <a:ea typeface="Playfair Display"/>
                <a:cs typeface="Playfair Display"/>
                <a:sym typeface="Playfair Display"/>
              </a:rPr>
              <a:t>C)(646</a:t>
            </a:r>
            <a:r>
              <a:rPr lang="en" sz="2000" b="0" i="0" u="none" strike="noStrike" cap="none" baseline="30000">
                <a:solidFill>
                  <a:srgbClr val="000000"/>
                </a:solidFill>
                <a:highlight>
                  <a:srgbClr val="FFFFFF"/>
                </a:highlight>
                <a:latin typeface="Playfair Display"/>
                <a:ea typeface="Playfair Display"/>
                <a:cs typeface="Playfair Display"/>
                <a:sym typeface="Playfair Display"/>
              </a:rPr>
              <a:t>o</a:t>
            </a:r>
            <a:r>
              <a:rPr lang="en" sz="2000" b="0" i="0" u="none" strike="noStrike" cap="none">
                <a:solidFill>
                  <a:srgbClr val="000000"/>
                </a:solidFill>
                <a:highlight>
                  <a:srgbClr val="FFFFFF"/>
                </a:highlight>
                <a:latin typeface="Playfair Display"/>
                <a:ea typeface="Playfair Display"/>
                <a:cs typeface="Playfair Display"/>
                <a:sym typeface="Playfair Display"/>
              </a:rPr>
              <a:t>C-T</a:t>
            </a:r>
            <a:r>
              <a:rPr lang="en" sz="2000" b="0" i="0" u="none" strike="noStrike" cap="none" baseline="-25000">
                <a:solidFill>
                  <a:srgbClr val="000000"/>
                </a:solidFill>
                <a:highlight>
                  <a:srgbClr val="FFFFFF"/>
                </a:highlight>
                <a:latin typeface="Playfair Display"/>
                <a:ea typeface="Playfair Display"/>
                <a:cs typeface="Playfair Display"/>
                <a:sym typeface="Playfair Display"/>
              </a:rPr>
              <a:t>f</a:t>
            </a:r>
            <a:r>
              <a:rPr lang="en" sz="2000" b="0" i="0" u="none" strike="noStrike" cap="none">
                <a:solidFill>
                  <a:srgbClr val="000000"/>
                </a:solidFill>
                <a:highlight>
                  <a:srgbClr val="FFFFFF"/>
                </a:highlight>
                <a:latin typeface="Playfair Display"/>
                <a:ea typeface="Playfair Display"/>
                <a:cs typeface="Playfair Display"/>
                <a:sym typeface="Playfair Display"/>
              </a:rPr>
              <a:t>) = (1100g)(4.184 J/g</a:t>
            </a:r>
            <a:r>
              <a:rPr lang="en" sz="2000" b="0" i="0" u="none" strike="noStrike" cap="none" baseline="30000">
                <a:solidFill>
                  <a:srgbClr val="000000"/>
                </a:solidFill>
                <a:highlight>
                  <a:srgbClr val="FFFFFF"/>
                </a:highlight>
                <a:latin typeface="Playfair Display"/>
                <a:ea typeface="Playfair Display"/>
                <a:cs typeface="Playfair Display"/>
                <a:sym typeface="Playfair Display"/>
              </a:rPr>
              <a:t>o</a:t>
            </a:r>
            <a:r>
              <a:rPr lang="en" sz="2000" b="0" i="0" u="none" strike="noStrike" cap="none">
                <a:solidFill>
                  <a:srgbClr val="000000"/>
                </a:solidFill>
                <a:highlight>
                  <a:srgbClr val="FFFFFF"/>
                </a:highlight>
                <a:latin typeface="Playfair Display"/>
                <a:ea typeface="Playfair Display"/>
                <a:cs typeface="Playfair Display"/>
                <a:sym typeface="Playfair Display"/>
              </a:rPr>
              <a:t>C)(T</a:t>
            </a:r>
            <a:r>
              <a:rPr lang="en" sz="2000" b="0" i="0" u="none" strike="noStrike" cap="none" baseline="-25000">
                <a:solidFill>
                  <a:srgbClr val="000000"/>
                </a:solidFill>
                <a:highlight>
                  <a:srgbClr val="FFFFFF"/>
                </a:highlight>
                <a:latin typeface="Playfair Display"/>
                <a:ea typeface="Playfair Display"/>
                <a:cs typeface="Playfair Display"/>
                <a:sym typeface="Playfair Display"/>
              </a:rPr>
              <a:t>f</a:t>
            </a:r>
            <a:r>
              <a:rPr lang="en" sz="2000" b="0" i="0" u="none" strike="noStrike" cap="none">
                <a:solidFill>
                  <a:srgbClr val="000000"/>
                </a:solidFill>
                <a:highlight>
                  <a:srgbClr val="FFFFFF"/>
                </a:highlight>
                <a:latin typeface="Playfair Display"/>
                <a:ea typeface="Playfair Display"/>
                <a:cs typeface="Playfair Display"/>
                <a:sym typeface="Playfair Display"/>
              </a:rPr>
              <a:t>-25</a:t>
            </a:r>
            <a:r>
              <a:rPr lang="en" sz="2000" b="0" i="0" u="none" strike="noStrike" cap="none" baseline="30000">
                <a:solidFill>
                  <a:srgbClr val="000000"/>
                </a:solidFill>
                <a:highlight>
                  <a:srgbClr val="FFFFFF"/>
                </a:highlight>
                <a:latin typeface="Playfair Display"/>
                <a:ea typeface="Playfair Display"/>
                <a:cs typeface="Playfair Display"/>
                <a:sym typeface="Playfair Display"/>
              </a:rPr>
              <a:t>o</a:t>
            </a:r>
            <a:r>
              <a:rPr lang="en" sz="2000" b="0" i="0" u="none" strike="noStrike" cap="none">
                <a:solidFill>
                  <a:srgbClr val="000000"/>
                </a:solidFill>
                <a:highlight>
                  <a:srgbClr val="FFFFFF"/>
                </a:highlight>
                <a:latin typeface="Playfair Display"/>
                <a:ea typeface="Playfair Display"/>
                <a:cs typeface="Playfair Display"/>
                <a:sym typeface="Playfair Display"/>
              </a:rPr>
              <a:t>C)</a:t>
            </a:r>
            <a:endParaRPr sz="1500" b="0" i="0" u="none" strike="noStrike" cap="none">
              <a:solidFill>
                <a:srgbClr val="000000"/>
              </a:solidFill>
              <a:highlight>
                <a:srgbClr val="FFFFFF"/>
              </a:highlight>
              <a:latin typeface="Playfair Display"/>
              <a:ea typeface="Playfair Display"/>
              <a:cs typeface="Playfair Display"/>
              <a:sym typeface="Playfair Display"/>
            </a:endParaRPr>
          </a:p>
          <a:p>
            <a:pPr marL="0" marR="0" lvl="0" indent="0" algn="l" rtl="0">
              <a:lnSpc>
                <a:spcPct val="115000"/>
              </a:lnSpc>
              <a:spcBef>
                <a:spcPts val="1600"/>
              </a:spcBef>
              <a:spcAft>
                <a:spcPts val="0"/>
              </a:spcAft>
              <a:buClr>
                <a:schemeClr val="dk1"/>
              </a:buClr>
              <a:buSzPts val="1800"/>
              <a:buFont typeface="Open Sans"/>
              <a:buNone/>
            </a:pPr>
            <a:endParaRPr sz="1500" b="0" i="0" u="none" strike="noStrike" cap="none">
              <a:solidFill>
                <a:srgbClr val="545454"/>
              </a:solidFill>
              <a:highlight>
                <a:srgbClr val="FFFFFF"/>
              </a:highlight>
              <a:latin typeface="Playfair Display"/>
              <a:ea typeface="Playfair Display"/>
              <a:cs typeface="Playfair Display"/>
              <a:sym typeface="Playfair Display"/>
            </a:endParaRPr>
          </a:p>
          <a:p>
            <a:pPr marL="0" marR="0" lvl="0" indent="0" algn="l" rtl="0">
              <a:lnSpc>
                <a:spcPct val="115000"/>
              </a:lnSpc>
              <a:spcBef>
                <a:spcPts val="1600"/>
              </a:spcBef>
              <a:spcAft>
                <a:spcPts val="1600"/>
              </a:spcAft>
              <a:buClr>
                <a:schemeClr val="dk1"/>
              </a:buClr>
              <a:buSzPts val="1800"/>
              <a:buFont typeface="Open Sans"/>
              <a:buNone/>
            </a:pPr>
            <a:endParaRPr sz="1100" b="0" i="0" u="none" strike="noStrike" cap="none">
              <a:solidFill>
                <a:srgbClr val="545454"/>
              </a:solidFill>
              <a:highlight>
                <a:srgbClr val="FFFFFF"/>
              </a:highlight>
              <a:latin typeface="Arial"/>
              <a:ea typeface="Arial"/>
              <a:cs typeface="Arial"/>
              <a:sym typeface="Arial"/>
            </a:endParaRPr>
          </a:p>
        </p:txBody>
      </p:sp>
      <p:cxnSp>
        <p:nvCxnSpPr>
          <p:cNvPr id="113" name="Shape 113"/>
          <p:cNvCxnSpPr/>
          <p:nvPr/>
        </p:nvCxnSpPr>
        <p:spPr>
          <a:xfrm>
            <a:off x="1412100" y="1780100"/>
            <a:ext cx="4621500" cy="0"/>
          </a:xfrm>
          <a:prstGeom prst="straightConnector1">
            <a:avLst/>
          </a:prstGeom>
          <a:noFill/>
          <a:ln w="9525" cap="flat" cmpd="sng">
            <a:solidFill>
              <a:srgbClr val="000000"/>
            </a:solidFill>
            <a:prstDash val="solid"/>
            <a:round/>
            <a:headEnd type="none" w="med" len="med"/>
            <a:tailEnd type="none" w="med" len="med"/>
          </a:ln>
        </p:spPr>
      </p:cxnSp>
      <p:cxnSp>
        <p:nvCxnSpPr>
          <p:cNvPr id="114" name="Shape 114"/>
          <p:cNvCxnSpPr/>
          <p:nvPr/>
        </p:nvCxnSpPr>
        <p:spPr>
          <a:xfrm>
            <a:off x="2712950" y="1292300"/>
            <a:ext cx="0" cy="847200"/>
          </a:xfrm>
          <a:prstGeom prst="straightConnector1">
            <a:avLst/>
          </a:prstGeom>
          <a:noFill/>
          <a:ln w="9525" cap="flat" cmpd="sng">
            <a:solidFill>
              <a:srgbClr val="000000"/>
            </a:solidFill>
            <a:prstDash val="solid"/>
            <a:round/>
            <a:headEnd type="none" w="med" len="med"/>
            <a:tailEnd type="none" w="med" len="med"/>
          </a:ln>
        </p:spPr>
      </p:cxnSp>
      <p:cxnSp>
        <p:nvCxnSpPr>
          <p:cNvPr id="115" name="Shape 115"/>
          <p:cNvCxnSpPr/>
          <p:nvPr/>
        </p:nvCxnSpPr>
        <p:spPr>
          <a:xfrm rot="10800000" flipH="1">
            <a:off x="1292300" y="2806950"/>
            <a:ext cx="3534600" cy="8700"/>
          </a:xfrm>
          <a:prstGeom prst="straightConnector1">
            <a:avLst/>
          </a:prstGeom>
          <a:noFill/>
          <a:ln w="9525" cap="flat" cmpd="sng">
            <a:solidFill>
              <a:srgbClr val="000000"/>
            </a:solidFill>
            <a:prstDash val="solid"/>
            <a:round/>
            <a:headEnd type="none" w="med" len="med"/>
            <a:tailEnd type="none" w="med" len="med"/>
          </a:ln>
        </p:spPr>
      </p:cxnSp>
      <p:cxnSp>
        <p:nvCxnSpPr>
          <p:cNvPr id="116" name="Shape 116"/>
          <p:cNvCxnSpPr/>
          <p:nvPr/>
        </p:nvCxnSpPr>
        <p:spPr>
          <a:xfrm>
            <a:off x="2777075" y="2447350"/>
            <a:ext cx="8700" cy="864600"/>
          </a:xfrm>
          <a:prstGeom prst="straightConnector1">
            <a:avLst/>
          </a:prstGeom>
          <a:noFill/>
          <a:ln w="9525" cap="flat" cmpd="sng">
            <a:solidFill>
              <a:srgbClr val="000000"/>
            </a:solidFill>
            <a:prstDash val="solid"/>
            <a:round/>
            <a:headEnd type="none" w="med" len="med"/>
            <a:tailEnd type="none" w="med" len="med"/>
          </a:ln>
        </p:spPr>
      </p:cxnSp>
      <p:cxnSp>
        <p:nvCxnSpPr>
          <p:cNvPr id="117" name="Shape 117"/>
          <p:cNvCxnSpPr/>
          <p:nvPr/>
        </p:nvCxnSpPr>
        <p:spPr>
          <a:xfrm>
            <a:off x="4672800" y="1300850"/>
            <a:ext cx="8700" cy="830100"/>
          </a:xfrm>
          <a:prstGeom prst="straightConnector1">
            <a:avLst/>
          </a:prstGeom>
          <a:noFill/>
          <a:ln w="9525" cap="flat" cmpd="sng">
            <a:solidFill>
              <a:srgbClr val="000000"/>
            </a:solidFill>
            <a:prstDash val="solid"/>
            <a:round/>
            <a:headEnd type="none" w="med" len="med"/>
            <a:tailEnd type="none" w="med" len="med"/>
          </a:ln>
        </p:spPr>
      </p:cxn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122" name="Shape 122"/>
          <p:cNvSpPr txBox="1">
            <a:spLocks noGrp="1"/>
          </p:cNvSpPr>
          <p:nvPr>
            <p:ph type="title"/>
          </p:nvPr>
        </p:nvSpPr>
        <p:spPr>
          <a:xfrm>
            <a:off x="311700" y="315925"/>
            <a:ext cx="8520600" cy="831300"/>
          </a:xfrm>
          <a:prstGeom prst="rect">
            <a:avLst/>
          </a:prstGeom>
          <a:noFill/>
          <a:ln>
            <a:noFill/>
          </a:ln>
        </p:spPr>
        <p:txBody>
          <a:bodyPr spcFirstLastPara="1" wrap="square" lIns="91425" tIns="91425" rIns="91425" bIns="91425" anchor="b" anchorCtr="0">
            <a:noAutofit/>
          </a:bodyPr>
          <a:lstStyle/>
          <a:p>
            <a:pPr marL="0" marR="0" lvl="0" indent="0" algn="l" rtl="0">
              <a:lnSpc>
                <a:spcPct val="100000"/>
              </a:lnSpc>
              <a:spcBef>
                <a:spcPts val="0"/>
              </a:spcBef>
              <a:spcAft>
                <a:spcPts val="0"/>
              </a:spcAft>
              <a:buClr>
                <a:schemeClr val="dk1"/>
              </a:buClr>
              <a:buSzPts val="4200"/>
              <a:buFont typeface="Economica"/>
              <a:buNone/>
            </a:pPr>
            <a:r>
              <a:rPr lang="en" sz="4200" b="0" i="0" u="none" strike="noStrike" cap="none">
                <a:solidFill>
                  <a:schemeClr val="dk1"/>
                </a:solidFill>
                <a:latin typeface="Playfair Display"/>
                <a:ea typeface="Playfair Display"/>
                <a:cs typeface="Playfair Display"/>
                <a:sym typeface="Playfair Display"/>
              </a:rPr>
              <a:t>Solution</a:t>
            </a:r>
            <a:endParaRPr sz="4200" b="0" i="0" u="none" strike="noStrike" cap="none">
              <a:solidFill>
                <a:schemeClr val="dk1"/>
              </a:solidFill>
              <a:latin typeface="Playfair Display"/>
              <a:ea typeface="Playfair Display"/>
              <a:cs typeface="Playfair Display"/>
              <a:sym typeface="Playfair Display"/>
            </a:endParaRPr>
          </a:p>
        </p:txBody>
      </p:sp>
      <p:sp>
        <p:nvSpPr>
          <p:cNvPr id="123" name="Shape 123"/>
          <p:cNvSpPr txBox="1">
            <a:spLocks noGrp="1"/>
          </p:cNvSpPr>
          <p:nvPr>
            <p:ph type="body" idx="1"/>
          </p:nvPr>
        </p:nvSpPr>
        <p:spPr>
          <a:xfrm>
            <a:off x="1978000" y="1191200"/>
            <a:ext cx="4984800" cy="3354000"/>
          </a:xfrm>
          <a:prstGeom prst="rect">
            <a:avLst/>
          </a:prstGeom>
          <a:no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marR="0" lvl="0" indent="0" algn="l" rtl="0">
              <a:lnSpc>
                <a:spcPct val="115000"/>
              </a:lnSpc>
              <a:spcBef>
                <a:spcPts val="0"/>
              </a:spcBef>
              <a:spcAft>
                <a:spcPts val="0"/>
              </a:spcAft>
              <a:buClr>
                <a:schemeClr val="dk1"/>
              </a:buClr>
              <a:buSzPts val="1800"/>
              <a:buFont typeface="Open Sans"/>
              <a:buNone/>
            </a:pPr>
            <a:r>
              <a:rPr lang="en" sz="2000" b="0" i="0" u="none" strike="noStrike" cap="none">
                <a:solidFill>
                  <a:srgbClr val="000000"/>
                </a:solidFill>
                <a:latin typeface="Playfair Display"/>
                <a:ea typeface="Playfair Display"/>
                <a:cs typeface="Playfair Display"/>
                <a:sym typeface="Playfair Display"/>
              </a:rPr>
              <a:t>151,060.64 – 233.84T</a:t>
            </a:r>
            <a:r>
              <a:rPr lang="en" sz="2000" b="0" i="0" u="none" strike="noStrike" cap="none" baseline="-25000">
                <a:solidFill>
                  <a:srgbClr val="000000"/>
                </a:solidFill>
                <a:latin typeface="Playfair Display"/>
                <a:ea typeface="Playfair Display"/>
                <a:cs typeface="Playfair Display"/>
                <a:sym typeface="Playfair Display"/>
              </a:rPr>
              <a:t>f</a:t>
            </a:r>
            <a:r>
              <a:rPr lang="en" sz="2000" b="0" i="0" u="none" strike="noStrike" cap="none">
                <a:solidFill>
                  <a:srgbClr val="000000"/>
                </a:solidFill>
                <a:latin typeface="Playfair Display"/>
                <a:ea typeface="Playfair Display"/>
                <a:cs typeface="Playfair Display"/>
                <a:sym typeface="Playfair Display"/>
              </a:rPr>
              <a:t> = 4,602.4T</a:t>
            </a:r>
            <a:r>
              <a:rPr lang="en" sz="2000" b="0" i="0" u="none" strike="noStrike" cap="none" baseline="-25000">
                <a:solidFill>
                  <a:srgbClr val="000000"/>
                </a:solidFill>
                <a:latin typeface="Playfair Display"/>
                <a:ea typeface="Playfair Display"/>
                <a:cs typeface="Playfair Display"/>
                <a:sym typeface="Playfair Display"/>
              </a:rPr>
              <a:t>f</a:t>
            </a:r>
            <a:r>
              <a:rPr lang="en" sz="2000" b="0" i="0" u="none" strike="noStrike" cap="none">
                <a:solidFill>
                  <a:srgbClr val="000000"/>
                </a:solidFill>
                <a:latin typeface="Playfair Display"/>
                <a:ea typeface="Playfair Display"/>
                <a:cs typeface="Playfair Display"/>
                <a:sym typeface="Playfair Display"/>
              </a:rPr>
              <a:t> – 115,060</a:t>
            </a:r>
            <a:endParaRPr sz="2000" b="0" i="0" u="none" strike="noStrike" cap="none" baseline="-25000">
              <a:solidFill>
                <a:srgbClr val="000000"/>
              </a:solidFill>
              <a:highlight>
                <a:srgbClr val="FFFFFF"/>
              </a:highlight>
              <a:latin typeface="Playfair Display"/>
              <a:ea typeface="Playfair Display"/>
              <a:cs typeface="Playfair Display"/>
              <a:sym typeface="Playfair Display"/>
            </a:endParaRPr>
          </a:p>
          <a:p>
            <a:pPr marL="0" marR="0" lvl="0" indent="0" algn="l" rtl="0">
              <a:lnSpc>
                <a:spcPct val="115000"/>
              </a:lnSpc>
              <a:spcBef>
                <a:spcPts val="1600"/>
              </a:spcBef>
              <a:spcAft>
                <a:spcPts val="0"/>
              </a:spcAft>
              <a:buClr>
                <a:schemeClr val="dk1"/>
              </a:buClr>
              <a:buSzPts val="1800"/>
              <a:buFont typeface="Open Sans"/>
              <a:buNone/>
            </a:pPr>
            <a:endParaRPr sz="2000" b="0" i="0" u="none" strike="noStrike" cap="none">
              <a:solidFill>
                <a:srgbClr val="000000"/>
              </a:solidFill>
              <a:highlight>
                <a:srgbClr val="FFFFFF"/>
              </a:highlight>
              <a:latin typeface="Playfair Display"/>
              <a:ea typeface="Playfair Display"/>
              <a:cs typeface="Playfair Display"/>
              <a:sym typeface="Playfair Display"/>
            </a:endParaRPr>
          </a:p>
          <a:p>
            <a:pPr marL="0" marR="0" lvl="0" indent="0" algn="l" rtl="0">
              <a:lnSpc>
                <a:spcPct val="115000"/>
              </a:lnSpc>
              <a:spcBef>
                <a:spcPts val="1600"/>
              </a:spcBef>
              <a:spcAft>
                <a:spcPts val="0"/>
              </a:spcAft>
              <a:buClr>
                <a:schemeClr val="dk1"/>
              </a:buClr>
              <a:buSzPts val="1800"/>
              <a:buFont typeface="Open Sans"/>
              <a:buNone/>
            </a:pPr>
            <a:r>
              <a:rPr lang="en" sz="2000" b="0" i="0" u="none" strike="noStrike" cap="none">
                <a:solidFill>
                  <a:srgbClr val="000000"/>
                </a:solidFill>
                <a:highlight>
                  <a:srgbClr val="FFFFFF"/>
                </a:highlight>
                <a:latin typeface="Playfair Display"/>
                <a:ea typeface="Playfair Display"/>
                <a:cs typeface="Playfair Display"/>
                <a:sym typeface="Playfair Display"/>
              </a:rPr>
              <a:t>266,120.64 = 4,836.24T</a:t>
            </a:r>
            <a:r>
              <a:rPr lang="en" sz="2000" b="0" i="0" u="none" strike="noStrike" cap="none" baseline="-25000">
                <a:solidFill>
                  <a:srgbClr val="000000"/>
                </a:solidFill>
                <a:highlight>
                  <a:srgbClr val="FFFFFF"/>
                </a:highlight>
                <a:latin typeface="Playfair Display"/>
                <a:ea typeface="Playfair Display"/>
                <a:cs typeface="Playfair Display"/>
                <a:sym typeface="Playfair Display"/>
              </a:rPr>
              <a:t>f</a:t>
            </a:r>
            <a:endParaRPr sz="2000" b="0" i="0" u="none" strike="noStrike" cap="none" baseline="-25000">
              <a:solidFill>
                <a:srgbClr val="000000"/>
              </a:solidFill>
              <a:highlight>
                <a:srgbClr val="FFFFFF"/>
              </a:highlight>
              <a:latin typeface="Playfair Display"/>
              <a:ea typeface="Playfair Display"/>
              <a:cs typeface="Playfair Display"/>
              <a:sym typeface="Playfair Display"/>
            </a:endParaRPr>
          </a:p>
          <a:p>
            <a:pPr marL="0" marR="0" lvl="0" indent="0" algn="l" rtl="0">
              <a:lnSpc>
                <a:spcPct val="115000"/>
              </a:lnSpc>
              <a:spcBef>
                <a:spcPts val="1600"/>
              </a:spcBef>
              <a:spcAft>
                <a:spcPts val="0"/>
              </a:spcAft>
              <a:buClr>
                <a:schemeClr val="dk1"/>
              </a:buClr>
              <a:buSzPts val="1800"/>
              <a:buFont typeface="Open Sans"/>
              <a:buNone/>
            </a:pPr>
            <a:endParaRPr sz="2000" b="0" i="0" u="none" strike="noStrike" cap="none">
              <a:solidFill>
                <a:srgbClr val="000000"/>
              </a:solidFill>
              <a:highlight>
                <a:srgbClr val="FFFFFF"/>
              </a:highlight>
              <a:latin typeface="Playfair Display"/>
              <a:ea typeface="Playfair Display"/>
              <a:cs typeface="Playfair Display"/>
              <a:sym typeface="Playfair Display"/>
            </a:endParaRPr>
          </a:p>
          <a:p>
            <a:pPr marL="0" marR="0" lvl="0" indent="0" algn="l" rtl="0">
              <a:lnSpc>
                <a:spcPct val="115000"/>
              </a:lnSpc>
              <a:spcBef>
                <a:spcPts val="1600"/>
              </a:spcBef>
              <a:spcAft>
                <a:spcPts val="0"/>
              </a:spcAft>
              <a:buClr>
                <a:schemeClr val="dk1"/>
              </a:buClr>
              <a:buSzPts val="1800"/>
              <a:buFont typeface="Open Sans"/>
              <a:buNone/>
            </a:pPr>
            <a:r>
              <a:rPr lang="en" sz="2000" b="0" i="0" u="none" strike="noStrike" cap="none">
                <a:solidFill>
                  <a:srgbClr val="000000"/>
                </a:solidFill>
                <a:highlight>
                  <a:srgbClr val="FFFFFF"/>
                </a:highlight>
                <a:latin typeface="Playfair Display"/>
                <a:ea typeface="Playfair Display"/>
                <a:cs typeface="Playfair Display"/>
                <a:sym typeface="Playfair Display"/>
              </a:rPr>
              <a:t>T</a:t>
            </a:r>
            <a:r>
              <a:rPr lang="en" sz="2000" b="0" i="0" u="none" strike="noStrike" cap="none" baseline="-25000">
                <a:solidFill>
                  <a:srgbClr val="000000"/>
                </a:solidFill>
                <a:highlight>
                  <a:srgbClr val="FFFFFF"/>
                </a:highlight>
                <a:latin typeface="Playfair Display"/>
                <a:ea typeface="Playfair Display"/>
                <a:cs typeface="Playfair Display"/>
                <a:sym typeface="Playfair Display"/>
              </a:rPr>
              <a:t>f </a:t>
            </a:r>
            <a:r>
              <a:rPr lang="en" sz="2000" b="0" i="0" u="none" strike="noStrike" cap="none">
                <a:solidFill>
                  <a:srgbClr val="000000"/>
                </a:solidFill>
                <a:highlight>
                  <a:srgbClr val="FFFFFF"/>
                </a:highlight>
                <a:latin typeface="Playfair Display"/>
                <a:ea typeface="Playfair Display"/>
                <a:cs typeface="Playfair Display"/>
                <a:sym typeface="Playfair Display"/>
              </a:rPr>
              <a:t>= 55.03</a:t>
            </a:r>
            <a:r>
              <a:rPr lang="en" sz="2000" b="0" i="0" u="none" strike="noStrike" cap="none" baseline="30000">
                <a:solidFill>
                  <a:srgbClr val="000000"/>
                </a:solidFill>
                <a:highlight>
                  <a:srgbClr val="FFFFFF"/>
                </a:highlight>
                <a:latin typeface="Playfair Display"/>
                <a:ea typeface="Playfair Display"/>
                <a:cs typeface="Playfair Display"/>
                <a:sym typeface="Playfair Display"/>
              </a:rPr>
              <a:t>o</a:t>
            </a:r>
            <a:r>
              <a:rPr lang="en" sz="2000" b="0" i="0" u="none" strike="noStrike" cap="none">
                <a:solidFill>
                  <a:srgbClr val="000000"/>
                </a:solidFill>
                <a:highlight>
                  <a:srgbClr val="FFFFFF"/>
                </a:highlight>
                <a:latin typeface="Playfair Display"/>
                <a:ea typeface="Playfair Display"/>
                <a:cs typeface="Playfair Display"/>
                <a:sym typeface="Playfair Display"/>
              </a:rPr>
              <a:t>C</a:t>
            </a:r>
            <a:endParaRPr sz="2000" b="0" i="0" u="none" strike="noStrike" cap="none" baseline="-25000">
              <a:solidFill>
                <a:srgbClr val="000000"/>
              </a:solidFill>
              <a:highlight>
                <a:srgbClr val="FFFFFF"/>
              </a:highlight>
              <a:latin typeface="Playfair Display"/>
              <a:ea typeface="Playfair Display"/>
              <a:cs typeface="Playfair Display"/>
              <a:sym typeface="Playfair Display"/>
            </a:endParaRPr>
          </a:p>
          <a:p>
            <a:pPr marL="0" marR="0" lvl="0" indent="0" algn="l" rtl="0">
              <a:lnSpc>
                <a:spcPct val="115000"/>
              </a:lnSpc>
              <a:spcBef>
                <a:spcPts val="1600"/>
              </a:spcBef>
              <a:spcAft>
                <a:spcPts val="1600"/>
              </a:spcAft>
              <a:buClr>
                <a:schemeClr val="dk1"/>
              </a:buClr>
              <a:buSzPts val="1100"/>
              <a:buFont typeface="Arial"/>
              <a:buNone/>
            </a:pPr>
            <a:endParaRPr sz="1200" b="1" i="0" u="none" strike="noStrike" cap="none">
              <a:solidFill>
                <a:srgbClr val="222222"/>
              </a:solidFill>
              <a:highlight>
                <a:srgbClr val="FFFFFF"/>
              </a:highlight>
              <a:latin typeface="Roboto"/>
              <a:ea typeface="Roboto"/>
              <a:cs typeface="Roboto"/>
              <a:sym typeface="Roboto"/>
            </a:endParaRPr>
          </a:p>
        </p:txBody>
      </p:sp>
      <p:sp>
        <p:nvSpPr>
          <p:cNvPr id="124" name="Shape 124"/>
          <p:cNvSpPr/>
          <p:nvPr/>
        </p:nvSpPr>
        <p:spPr>
          <a:xfrm>
            <a:off x="1676400" y="3257550"/>
            <a:ext cx="2057400" cy="762000"/>
          </a:xfrm>
          <a:prstGeom prst="ellipse">
            <a:avLst/>
          </a:prstGeom>
          <a:no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29" name="Shape 129"/>
          <p:cNvSpPr txBox="1">
            <a:spLocks noGrp="1"/>
          </p:cNvSpPr>
          <p:nvPr>
            <p:ph type="title"/>
          </p:nvPr>
        </p:nvSpPr>
        <p:spPr>
          <a:xfrm>
            <a:off x="311700" y="315925"/>
            <a:ext cx="8520600" cy="831300"/>
          </a:xfrm>
          <a:prstGeom prst="rect">
            <a:avLst/>
          </a:prstGeom>
          <a:noFill/>
          <a:ln>
            <a:noFill/>
          </a:ln>
        </p:spPr>
        <p:txBody>
          <a:bodyPr spcFirstLastPara="1" wrap="square" lIns="91425" tIns="91425" rIns="91425" bIns="91425" anchor="b" anchorCtr="0">
            <a:noAutofit/>
          </a:bodyPr>
          <a:lstStyle/>
          <a:p>
            <a:pPr marL="0" marR="0" lvl="0" indent="0" algn="l" rtl="0">
              <a:lnSpc>
                <a:spcPct val="100000"/>
              </a:lnSpc>
              <a:spcBef>
                <a:spcPts val="0"/>
              </a:spcBef>
              <a:spcAft>
                <a:spcPts val="0"/>
              </a:spcAft>
              <a:buClr>
                <a:schemeClr val="dk1"/>
              </a:buClr>
              <a:buSzPts val="4200"/>
              <a:buFont typeface="Economica"/>
              <a:buNone/>
            </a:pPr>
            <a:r>
              <a:rPr lang="en" sz="4200" b="0" i="0" u="none" strike="noStrike" cap="none">
                <a:solidFill>
                  <a:schemeClr val="dk1"/>
                </a:solidFill>
                <a:latin typeface="Playfair Display"/>
                <a:ea typeface="Playfair Display"/>
                <a:cs typeface="Playfair Display"/>
                <a:sym typeface="Playfair Display"/>
              </a:rPr>
              <a:t>Reflection</a:t>
            </a:r>
            <a:endParaRPr sz="4200" b="0" i="0" u="none" strike="noStrike" cap="none">
              <a:solidFill>
                <a:schemeClr val="dk1"/>
              </a:solidFill>
              <a:latin typeface="Playfair Display"/>
              <a:ea typeface="Playfair Display"/>
              <a:cs typeface="Playfair Display"/>
              <a:sym typeface="Playfair Display"/>
            </a:endParaRPr>
          </a:p>
        </p:txBody>
      </p:sp>
      <p:sp>
        <p:nvSpPr>
          <p:cNvPr id="130" name="Shape 130"/>
          <p:cNvSpPr txBox="1">
            <a:spLocks noGrp="1"/>
          </p:cNvSpPr>
          <p:nvPr>
            <p:ph type="body" idx="1"/>
          </p:nvPr>
        </p:nvSpPr>
        <p:spPr>
          <a:xfrm>
            <a:off x="311700" y="1225225"/>
            <a:ext cx="8520600" cy="3354000"/>
          </a:xfrm>
          <a:prstGeom prst="rect">
            <a:avLst/>
          </a:prstGeom>
          <a:noFill/>
          <a:ln>
            <a:noFill/>
          </a:ln>
        </p:spPr>
        <p:txBody>
          <a:bodyPr spcFirstLastPara="1" wrap="square" lIns="91425" tIns="91425" rIns="91425" bIns="91425" anchor="t" anchorCtr="0">
            <a:noAutofit/>
          </a:bodyPr>
          <a:lstStyle/>
          <a:p>
            <a:pPr marL="457200" marR="0" lvl="0" indent="-323850" algn="l" rtl="0">
              <a:lnSpc>
                <a:spcPct val="138000"/>
              </a:lnSpc>
              <a:spcBef>
                <a:spcPts val="0"/>
              </a:spcBef>
              <a:spcAft>
                <a:spcPts val="0"/>
              </a:spcAft>
              <a:buClr>
                <a:schemeClr val="dk1"/>
              </a:buClr>
              <a:buSzPts val="1500"/>
              <a:buFont typeface="Playfair Display"/>
              <a:buChar char="●"/>
            </a:pPr>
            <a:r>
              <a:rPr lang="en" sz="1500" b="0" i="0" u="none" strike="noStrike" cap="none">
                <a:solidFill>
                  <a:schemeClr val="dk1"/>
                </a:solidFill>
                <a:highlight>
                  <a:srgbClr val="FFFFFF"/>
                </a:highlight>
                <a:latin typeface="Playfair Display"/>
                <a:ea typeface="Playfair Display"/>
                <a:cs typeface="Playfair Display"/>
                <a:sym typeface="Playfair Display"/>
              </a:rPr>
              <a:t>Exothermic and endothermic describes processes that release or absorb energy, usually thermal energy or heat </a:t>
            </a:r>
            <a:r>
              <a:rPr lang="en" sz="1600" b="0" i="0" u="none" strike="noStrike" cap="none">
                <a:solidFill>
                  <a:schemeClr val="dk1"/>
                </a:solidFill>
                <a:highlight>
                  <a:schemeClr val="lt1"/>
                </a:highlight>
                <a:latin typeface="Playfair Display"/>
                <a:ea typeface="Playfair Display"/>
                <a:cs typeface="Playfair Display"/>
                <a:sym typeface="Playfair Display"/>
              </a:rPr>
              <a:t>(</a:t>
            </a:r>
            <a:r>
              <a:rPr lang="en" sz="1600" b="0" i="0" u="none" strike="noStrike" cap="none">
                <a:solidFill>
                  <a:schemeClr val="dk1"/>
                </a:solidFill>
                <a:latin typeface="Playfair Display"/>
                <a:ea typeface="Playfair Display"/>
                <a:cs typeface="Playfair Display"/>
                <a:sym typeface="Playfair Display"/>
              </a:rPr>
              <a:t>Gilbert, Thomas R., et al., 2017, p. 382)</a:t>
            </a:r>
            <a:r>
              <a:rPr lang="en" sz="1500" b="0" i="0" u="none" strike="noStrike" cap="none">
                <a:solidFill>
                  <a:schemeClr val="dk1"/>
                </a:solidFill>
                <a:highlight>
                  <a:srgbClr val="FFFFFF"/>
                </a:highlight>
                <a:latin typeface="Playfair Display"/>
                <a:ea typeface="Playfair Display"/>
                <a:cs typeface="Playfair Display"/>
                <a:sym typeface="Playfair Display"/>
              </a:rPr>
              <a:t> </a:t>
            </a:r>
            <a:endParaRPr sz="1100" b="0" i="0" u="none" strike="noStrike" cap="none">
              <a:solidFill>
                <a:schemeClr val="dk1"/>
              </a:solidFill>
              <a:highlight>
                <a:srgbClr val="FFFFFF"/>
              </a:highlight>
              <a:latin typeface="Playfair Display"/>
              <a:ea typeface="Playfair Display"/>
              <a:cs typeface="Playfair Display"/>
              <a:sym typeface="Playfair Display"/>
            </a:endParaRPr>
          </a:p>
          <a:p>
            <a:pPr marL="914400" marR="0" lvl="1" indent="-323850" algn="l" rtl="0">
              <a:lnSpc>
                <a:spcPct val="138000"/>
              </a:lnSpc>
              <a:spcBef>
                <a:spcPts val="0"/>
              </a:spcBef>
              <a:spcAft>
                <a:spcPts val="0"/>
              </a:spcAft>
              <a:buClr>
                <a:schemeClr val="dk1"/>
              </a:buClr>
              <a:buSzPts val="1500"/>
              <a:buFont typeface="Playfair Display"/>
              <a:buChar char="●"/>
            </a:pPr>
            <a:r>
              <a:rPr lang="en" sz="1400" b="0" i="1" u="none" strike="noStrike" cap="none">
                <a:solidFill>
                  <a:schemeClr val="dk1"/>
                </a:solidFill>
                <a:highlight>
                  <a:srgbClr val="FFFFFF"/>
                </a:highlight>
                <a:latin typeface="Playfair Display"/>
                <a:ea typeface="Playfair Display"/>
                <a:cs typeface="Playfair Display"/>
                <a:sym typeface="Playfair Display"/>
              </a:rPr>
              <a:t>Delta H</a:t>
            </a:r>
            <a:r>
              <a:rPr lang="en" sz="1400" b="0" i="0" u="none" strike="noStrike" cap="none">
                <a:solidFill>
                  <a:schemeClr val="dk1"/>
                </a:solidFill>
                <a:highlight>
                  <a:srgbClr val="FFFFFF"/>
                </a:highlight>
                <a:latin typeface="Playfair Display"/>
                <a:ea typeface="Playfair Display"/>
                <a:cs typeface="Playfair Display"/>
                <a:sym typeface="Playfair Display"/>
              </a:rPr>
              <a:t> &lt; o then the reaction is exothermic</a:t>
            </a:r>
            <a:endParaRPr/>
          </a:p>
          <a:p>
            <a:pPr marL="914400" marR="0" lvl="1" indent="-323850" algn="l" rtl="0">
              <a:lnSpc>
                <a:spcPct val="138000"/>
              </a:lnSpc>
              <a:spcBef>
                <a:spcPts val="0"/>
              </a:spcBef>
              <a:spcAft>
                <a:spcPts val="0"/>
              </a:spcAft>
              <a:buClr>
                <a:schemeClr val="dk1"/>
              </a:buClr>
              <a:buSzPts val="1500"/>
              <a:buFont typeface="Playfair Display"/>
              <a:buChar char="●"/>
            </a:pPr>
            <a:r>
              <a:rPr lang="en" sz="1400" b="0" i="1" u="none" strike="noStrike" cap="none">
                <a:solidFill>
                  <a:schemeClr val="dk1"/>
                </a:solidFill>
                <a:highlight>
                  <a:srgbClr val="FFFFFF"/>
                </a:highlight>
                <a:latin typeface="Playfair Display"/>
                <a:ea typeface="Playfair Display"/>
                <a:cs typeface="Playfair Display"/>
                <a:sym typeface="Playfair Display"/>
              </a:rPr>
              <a:t>Delta H</a:t>
            </a:r>
            <a:r>
              <a:rPr lang="en" sz="1400" b="0" i="0" u="none" strike="noStrike" cap="none">
                <a:solidFill>
                  <a:schemeClr val="dk1"/>
                </a:solidFill>
                <a:highlight>
                  <a:srgbClr val="FFFFFF"/>
                </a:highlight>
                <a:latin typeface="Playfair Display"/>
                <a:ea typeface="Playfair Display"/>
                <a:cs typeface="Playfair Display"/>
                <a:sym typeface="Playfair Display"/>
              </a:rPr>
              <a:t> &gt; 0 then the reaction is endothermic. </a:t>
            </a:r>
            <a:endParaRPr/>
          </a:p>
          <a:p>
            <a:pPr marL="457200" marR="0" lvl="0" indent="-323850" algn="l" rtl="0">
              <a:lnSpc>
                <a:spcPct val="138000"/>
              </a:lnSpc>
              <a:spcBef>
                <a:spcPts val="0"/>
              </a:spcBef>
              <a:spcAft>
                <a:spcPts val="0"/>
              </a:spcAft>
              <a:buClr>
                <a:schemeClr val="dk1"/>
              </a:buClr>
              <a:buSzPts val="1500"/>
              <a:buFont typeface="Playfair Display"/>
              <a:buChar char="●"/>
            </a:pPr>
            <a:r>
              <a:rPr lang="en" sz="1500" b="0" i="0" u="none" strike="noStrike" cap="none">
                <a:solidFill>
                  <a:schemeClr val="dk1"/>
                </a:solidFill>
                <a:highlight>
                  <a:srgbClr val="FFFFFF"/>
                </a:highlight>
                <a:latin typeface="Playfair Display"/>
                <a:ea typeface="Playfair Display"/>
                <a:cs typeface="Playfair Display"/>
                <a:sym typeface="Playfair Display"/>
              </a:rPr>
              <a:t>By applying the first law of thermodynamics we know that the enthalpy change of the exothermic process is equivalent to the enthalpy change of the endothermic process (the sum of the two process equal zero)</a:t>
            </a:r>
            <a:endParaRPr sz="1500" b="0" i="0" u="none" strike="noStrike" cap="none">
              <a:solidFill>
                <a:schemeClr val="dk1"/>
              </a:solidFill>
              <a:highlight>
                <a:srgbClr val="FFFFFF"/>
              </a:highlight>
              <a:latin typeface="Playfair Display"/>
              <a:ea typeface="Playfair Display"/>
              <a:cs typeface="Playfair Display"/>
              <a:sym typeface="Playfair Display"/>
            </a:endParaRPr>
          </a:p>
          <a:p>
            <a:pPr marL="457200" marR="0" lvl="0" indent="-323850" algn="l" rtl="0">
              <a:lnSpc>
                <a:spcPct val="138000"/>
              </a:lnSpc>
              <a:spcBef>
                <a:spcPts val="0"/>
              </a:spcBef>
              <a:spcAft>
                <a:spcPts val="0"/>
              </a:spcAft>
              <a:buClr>
                <a:schemeClr val="dk1"/>
              </a:buClr>
              <a:buSzPts val="1500"/>
              <a:buFont typeface="Playfair Display"/>
              <a:buChar char="●"/>
            </a:pPr>
            <a:r>
              <a:rPr lang="en" sz="1500">
                <a:highlight>
                  <a:srgbClr val="FFFFFF"/>
                </a:highlight>
                <a:latin typeface="Playfair Display"/>
                <a:ea typeface="Playfair Display"/>
                <a:cs typeface="Playfair Display"/>
                <a:sym typeface="Playfair Display"/>
              </a:rPr>
              <a:t>Units are especially important here as we see that we can use dimensional analysis to obtain all the correct units in order to end up with Celsius</a:t>
            </a:r>
            <a:endParaRPr sz="1500">
              <a:highlight>
                <a:srgbClr val="FFFFFF"/>
              </a:highlight>
              <a:latin typeface="Playfair Display"/>
              <a:ea typeface="Playfair Display"/>
              <a:cs typeface="Playfair Display"/>
              <a:sym typeface="Playfair Display"/>
            </a:endParaRPr>
          </a:p>
          <a:p>
            <a:pPr marL="0" marR="0" lvl="0" indent="0" algn="l" rtl="0">
              <a:lnSpc>
                <a:spcPct val="115000"/>
              </a:lnSpc>
              <a:spcBef>
                <a:spcPts val="0"/>
              </a:spcBef>
              <a:spcAft>
                <a:spcPts val="1600"/>
              </a:spcAft>
              <a:buClr>
                <a:schemeClr val="dk1"/>
              </a:buClr>
              <a:buSzPts val="1800"/>
              <a:buFont typeface="Open Sans"/>
              <a:buNone/>
            </a:pPr>
            <a:endParaRPr sz="1500" b="0" i="0" u="none" strike="noStrike" cap="none">
              <a:solidFill>
                <a:schemeClr val="dk1"/>
              </a:solidFill>
              <a:latin typeface="Playfair Display"/>
              <a:ea typeface="Playfair Display"/>
              <a:cs typeface="Playfair Display"/>
              <a:sym typeface="Playfair Display"/>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Shape 135"/>
          <p:cNvSpPr txBox="1">
            <a:spLocks noGrp="1"/>
          </p:cNvSpPr>
          <p:nvPr>
            <p:ph type="title"/>
          </p:nvPr>
        </p:nvSpPr>
        <p:spPr>
          <a:xfrm>
            <a:off x="311700" y="315925"/>
            <a:ext cx="8520600" cy="831300"/>
          </a:xfrm>
          <a:prstGeom prst="rect">
            <a:avLst/>
          </a:prstGeom>
        </p:spPr>
        <p:txBody>
          <a:bodyPr spcFirstLastPara="1" wrap="square" lIns="91425" tIns="91425" rIns="91425" bIns="91425" anchor="b" anchorCtr="0">
            <a:noAutofit/>
          </a:bodyPr>
          <a:lstStyle/>
          <a:p>
            <a:pPr marL="0" lvl="0" indent="0">
              <a:spcBef>
                <a:spcPts val="0"/>
              </a:spcBef>
              <a:spcAft>
                <a:spcPts val="0"/>
              </a:spcAft>
              <a:buNone/>
            </a:pPr>
            <a:r>
              <a:rPr lang="en">
                <a:latin typeface="Playfair Display"/>
                <a:ea typeface="Playfair Display"/>
                <a:cs typeface="Playfair Display"/>
                <a:sym typeface="Playfair Display"/>
              </a:rPr>
              <a:t>Reflection</a:t>
            </a:r>
            <a:endParaRPr>
              <a:latin typeface="Playfair Display"/>
              <a:ea typeface="Playfair Display"/>
              <a:cs typeface="Playfair Display"/>
              <a:sym typeface="Playfair Display"/>
            </a:endParaRPr>
          </a:p>
        </p:txBody>
      </p:sp>
      <p:sp>
        <p:nvSpPr>
          <p:cNvPr id="136" name="Shape 136"/>
          <p:cNvSpPr txBox="1">
            <a:spLocks noGrp="1"/>
          </p:cNvSpPr>
          <p:nvPr>
            <p:ph type="body" idx="1"/>
          </p:nvPr>
        </p:nvSpPr>
        <p:spPr>
          <a:xfrm>
            <a:off x="311700" y="1225225"/>
            <a:ext cx="8520600" cy="3354000"/>
          </a:xfrm>
          <a:prstGeom prst="rect">
            <a:avLst/>
          </a:prstGeom>
        </p:spPr>
        <p:txBody>
          <a:bodyPr spcFirstLastPara="1" wrap="square" lIns="91425" tIns="91425" rIns="91425" bIns="91425" anchor="t" anchorCtr="0">
            <a:noAutofit/>
          </a:bodyPr>
          <a:lstStyle/>
          <a:p>
            <a:pPr marL="457200" lvl="0" indent="-342900" rtl="0">
              <a:spcBef>
                <a:spcPts val="0"/>
              </a:spcBef>
              <a:spcAft>
                <a:spcPts val="0"/>
              </a:spcAft>
              <a:buSzPts val="1800"/>
              <a:buFont typeface="Playfair Display"/>
              <a:buChar char="●"/>
            </a:pPr>
            <a:r>
              <a:rPr lang="en">
                <a:latin typeface="Playfair Display"/>
                <a:ea typeface="Playfair Display"/>
                <a:cs typeface="Playfair Display"/>
                <a:sym typeface="Playfair Display"/>
              </a:rPr>
              <a:t>We can assume that since the water’s temperature is so low in comparison to the granite’s temperature, the granite’s temperature will probably decrease and the water’s will probably increase; this allows us to appropriately write 646 Celsius-Tf and Tf-25 Celsius</a:t>
            </a:r>
            <a:endParaRPr>
              <a:latin typeface="Playfair Display"/>
              <a:ea typeface="Playfair Display"/>
              <a:cs typeface="Playfair Display"/>
              <a:sym typeface="Playfair Display"/>
            </a:endParaRPr>
          </a:p>
          <a:p>
            <a:pPr marL="457200" lvl="0" indent="-342900" rtl="0">
              <a:spcBef>
                <a:spcPts val="0"/>
              </a:spcBef>
              <a:spcAft>
                <a:spcPts val="0"/>
              </a:spcAft>
              <a:buSzPts val="1800"/>
              <a:buFont typeface="Playfair Display"/>
              <a:buChar char="●"/>
            </a:pPr>
            <a:r>
              <a:rPr lang="en">
                <a:latin typeface="Playfair Display"/>
                <a:ea typeface="Playfair Display"/>
                <a:cs typeface="Playfair Display"/>
                <a:sym typeface="Playfair Display"/>
              </a:rPr>
              <a:t>The specific heat of granite much lower -&gt; less energy is required to change the temperature</a:t>
            </a:r>
            <a:endParaRPr>
              <a:latin typeface="Playfair Display"/>
              <a:ea typeface="Playfair Display"/>
              <a:cs typeface="Playfair Display"/>
              <a:sym typeface="Playfair Display"/>
            </a:endParaRPr>
          </a:p>
          <a:p>
            <a:pPr marL="457200" lvl="0" indent="-342900" rtl="0">
              <a:spcBef>
                <a:spcPts val="0"/>
              </a:spcBef>
              <a:spcAft>
                <a:spcPts val="0"/>
              </a:spcAft>
              <a:buSzPts val="1800"/>
              <a:buFont typeface="Playfair Display"/>
              <a:buChar char="●"/>
            </a:pPr>
            <a:r>
              <a:rPr lang="en">
                <a:latin typeface="Playfair Display"/>
                <a:ea typeface="Playfair Display"/>
                <a:cs typeface="Playfair Display"/>
                <a:sym typeface="Playfair Display"/>
              </a:rPr>
              <a:t>55.03 Celsius much closer to water’s initial temperature than the granite’s initial temperature</a:t>
            </a:r>
            <a:endParaRPr>
              <a:latin typeface="Playfair Display"/>
              <a:ea typeface="Playfair Display"/>
              <a:cs typeface="Playfair Display"/>
              <a:sym typeface="Playfair Display"/>
            </a:endParaRPr>
          </a:p>
          <a:p>
            <a:pPr marL="0" lvl="0" indent="0" rtl="0">
              <a:spcBef>
                <a:spcPts val="1600"/>
              </a:spcBef>
              <a:spcAft>
                <a:spcPts val="1600"/>
              </a:spcAft>
              <a:buNone/>
            </a:pPr>
            <a:endParaRPr sz="1400">
              <a:latin typeface="Playfair Display"/>
              <a:ea typeface="Playfair Display"/>
              <a:cs typeface="Playfair Display"/>
              <a:sym typeface="Playfair Display"/>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Shape 141"/>
          <p:cNvSpPr txBox="1">
            <a:spLocks noGrp="1"/>
          </p:cNvSpPr>
          <p:nvPr>
            <p:ph type="title"/>
          </p:nvPr>
        </p:nvSpPr>
        <p:spPr>
          <a:xfrm>
            <a:off x="311700" y="315925"/>
            <a:ext cx="8520600" cy="831300"/>
          </a:xfrm>
          <a:prstGeom prst="rect">
            <a:avLst/>
          </a:prstGeom>
          <a:noFill/>
          <a:ln>
            <a:noFill/>
          </a:ln>
        </p:spPr>
        <p:txBody>
          <a:bodyPr spcFirstLastPara="1" wrap="square" lIns="91425" tIns="91425" rIns="91425" bIns="91425" anchor="b" anchorCtr="0">
            <a:noAutofit/>
          </a:bodyPr>
          <a:lstStyle/>
          <a:p>
            <a:pPr marL="0" marR="0" lvl="0" indent="0" algn="l" rtl="0">
              <a:lnSpc>
                <a:spcPct val="100000"/>
              </a:lnSpc>
              <a:spcBef>
                <a:spcPts val="0"/>
              </a:spcBef>
              <a:spcAft>
                <a:spcPts val="0"/>
              </a:spcAft>
              <a:buClr>
                <a:schemeClr val="dk1"/>
              </a:buClr>
              <a:buSzPts val="4200"/>
              <a:buFont typeface="Economica"/>
              <a:buNone/>
            </a:pPr>
            <a:r>
              <a:rPr lang="en" sz="4200" b="0" i="0" u="none" strike="noStrike" cap="none">
                <a:solidFill>
                  <a:schemeClr val="dk1"/>
                </a:solidFill>
                <a:latin typeface="Playfair Display"/>
                <a:ea typeface="Playfair Display"/>
                <a:cs typeface="Playfair Display"/>
                <a:sym typeface="Playfair Display"/>
              </a:rPr>
              <a:t>References</a:t>
            </a:r>
            <a:endParaRPr sz="4200" b="0" i="0" u="none" strike="noStrike" cap="none">
              <a:solidFill>
                <a:schemeClr val="dk1"/>
              </a:solidFill>
              <a:latin typeface="Playfair Display"/>
              <a:ea typeface="Playfair Display"/>
              <a:cs typeface="Playfair Display"/>
              <a:sym typeface="Playfair Display"/>
            </a:endParaRPr>
          </a:p>
        </p:txBody>
      </p:sp>
      <p:sp>
        <p:nvSpPr>
          <p:cNvPr id="142" name="Shape 142"/>
          <p:cNvSpPr txBox="1">
            <a:spLocks noGrp="1"/>
          </p:cNvSpPr>
          <p:nvPr>
            <p:ph type="body" idx="1"/>
          </p:nvPr>
        </p:nvSpPr>
        <p:spPr>
          <a:xfrm>
            <a:off x="659275" y="1238675"/>
            <a:ext cx="7259400" cy="2449800"/>
          </a:xfrm>
          <a:prstGeom prst="rect">
            <a:avLst/>
          </a:prstGeom>
          <a:noFill/>
          <a:ln>
            <a:noFill/>
          </a:ln>
        </p:spPr>
        <p:txBody>
          <a:bodyPr spcFirstLastPara="1" wrap="square" lIns="91425" tIns="91425" rIns="91425" bIns="91425" anchor="t" anchorCtr="0">
            <a:noAutofit/>
          </a:bodyPr>
          <a:lstStyle/>
          <a:p>
            <a:pPr marL="0" marR="0" lvl="0" indent="0" algn="l" rtl="0">
              <a:lnSpc>
                <a:spcPct val="115000"/>
              </a:lnSpc>
              <a:spcBef>
                <a:spcPts val="0"/>
              </a:spcBef>
              <a:spcAft>
                <a:spcPts val="0"/>
              </a:spcAft>
              <a:buClr>
                <a:schemeClr val="dk1"/>
              </a:buClr>
              <a:buSzPts val="1800"/>
              <a:buFont typeface="Open Sans"/>
              <a:buNone/>
            </a:pPr>
            <a:r>
              <a:rPr lang="en" i="0" u="none" strike="noStrike" cap="none">
                <a:solidFill>
                  <a:schemeClr val="dk1"/>
                </a:solidFill>
                <a:latin typeface="Playfair Display"/>
                <a:ea typeface="Playfair Display"/>
                <a:cs typeface="Playfair Display"/>
                <a:sym typeface="Playfair Display"/>
              </a:rPr>
              <a:t>Gilbert, Thomas R., et al. </a:t>
            </a:r>
            <a:r>
              <a:rPr lang="en" i="1" u="none" strike="noStrike" cap="none">
                <a:solidFill>
                  <a:schemeClr val="dk1"/>
                </a:solidFill>
                <a:latin typeface="Playfair Display"/>
                <a:ea typeface="Playfair Display"/>
                <a:cs typeface="Playfair Display"/>
                <a:sym typeface="Playfair Display"/>
              </a:rPr>
              <a:t>Chemistry: an Atoms-Focused Approach </a:t>
            </a:r>
            <a:r>
              <a:rPr lang="en" i="0" u="none" strike="noStrike" cap="none">
                <a:solidFill>
                  <a:schemeClr val="dk1"/>
                </a:solidFill>
                <a:latin typeface="Playfair Display"/>
                <a:ea typeface="Playfair Display"/>
                <a:cs typeface="Playfair Display"/>
                <a:sym typeface="Playfair Display"/>
              </a:rPr>
              <a:t>(2nd Edition). Boston, Massachusetts: </a:t>
            </a:r>
            <a:endParaRPr>
              <a:latin typeface="Playfair Display"/>
              <a:ea typeface="Playfair Display"/>
              <a:cs typeface="Playfair Display"/>
              <a:sym typeface="Playfair Display"/>
            </a:endParaRPr>
          </a:p>
          <a:p>
            <a:pPr marL="0" marR="0" lvl="0" indent="457200" algn="l" rtl="0">
              <a:lnSpc>
                <a:spcPct val="115000"/>
              </a:lnSpc>
              <a:spcBef>
                <a:spcPts val="0"/>
              </a:spcBef>
              <a:spcAft>
                <a:spcPts val="0"/>
              </a:spcAft>
              <a:buClr>
                <a:schemeClr val="dk1"/>
              </a:buClr>
              <a:buSzPts val="1800"/>
              <a:buFont typeface="Open Sans"/>
              <a:buNone/>
            </a:pPr>
            <a:r>
              <a:rPr lang="en" i="0" u="none" strike="noStrike" cap="none">
                <a:solidFill>
                  <a:schemeClr val="dk1"/>
                </a:solidFill>
                <a:latin typeface="Playfair Display"/>
                <a:ea typeface="Playfair Display"/>
                <a:cs typeface="Playfair Display"/>
                <a:sym typeface="Playfair Display"/>
              </a:rPr>
              <a:t>W.W. Norton &amp; Company, 2018.</a:t>
            </a:r>
            <a:endParaRPr i="0" u="none" strike="noStrike" cap="none">
              <a:solidFill>
                <a:schemeClr val="dk1"/>
              </a:solidFill>
              <a:latin typeface="Playfair Display"/>
              <a:ea typeface="Playfair Display"/>
              <a:cs typeface="Playfair Display"/>
              <a:sym typeface="Playfair Display"/>
            </a:endParaRPr>
          </a:p>
          <a:p>
            <a:pPr marL="0" marR="0" lvl="0" indent="457200" algn="l" rtl="0">
              <a:lnSpc>
                <a:spcPct val="115000"/>
              </a:lnSpc>
              <a:spcBef>
                <a:spcPts val="0"/>
              </a:spcBef>
              <a:spcAft>
                <a:spcPts val="0"/>
              </a:spcAft>
              <a:buClr>
                <a:schemeClr val="dk1"/>
              </a:buClr>
              <a:buSzPts val="1800"/>
              <a:buFont typeface="Open Sans"/>
              <a:buNone/>
            </a:pPr>
            <a:endParaRPr>
              <a:latin typeface="Playfair Display"/>
              <a:ea typeface="Playfair Display"/>
              <a:cs typeface="Playfair Display"/>
              <a:sym typeface="Playfair Display"/>
            </a:endParaRPr>
          </a:p>
          <a:p>
            <a:pPr marL="0" marR="0" lvl="0" indent="0" algn="l" rtl="0">
              <a:lnSpc>
                <a:spcPct val="115000"/>
              </a:lnSpc>
              <a:spcBef>
                <a:spcPts val="0"/>
              </a:spcBef>
              <a:spcAft>
                <a:spcPts val="0"/>
              </a:spcAft>
              <a:buClr>
                <a:schemeClr val="dk1"/>
              </a:buClr>
              <a:buSzPts val="1800"/>
              <a:buFont typeface="Open Sans"/>
              <a:buNone/>
            </a:pPr>
            <a:r>
              <a:rPr lang="en">
                <a:latin typeface="Playfair Display"/>
                <a:ea typeface="Playfair Display"/>
                <a:cs typeface="Playfair Display"/>
                <a:sym typeface="Playfair Display"/>
              </a:rPr>
              <a:t>“Heat Flows from Hot to Cold.” Heat Flows from Hot to Cold, 29 Sept.</a:t>
            </a:r>
            <a:endParaRPr>
              <a:latin typeface="Playfair Display"/>
              <a:ea typeface="Playfair Display"/>
              <a:cs typeface="Playfair Display"/>
              <a:sym typeface="Playfair Display"/>
            </a:endParaRPr>
          </a:p>
          <a:p>
            <a:pPr marL="0" marR="0" lvl="0" indent="457200" algn="l" rtl="0">
              <a:lnSpc>
                <a:spcPct val="115000"/>
              </a:lnSpc>
              <a:spcBef>
                <a:spcPts val="0"/>
              </a:spcBef>
              <a:spcAft>
                <a:spcPts val="0"/>
              </a:spcAft>
              <a:buClr>
                <a:schemeClr val="dk1"/>
              </a:buClr>
              <a:buSzPts val="1800"/>
              <a:buFont typeface="Open Sans"/>
              <a:buNone/>
            </a:pPr>
            <a:r>
              <a:rPr lang="en">
                <a:latin typeface="Playfair Display"/>
                <a:ea typeface="Playfair Display"/>
                <a:cs typeface="Playfair Display"/>
                <a:sym typeface="Playfair Display"/>
              </a:rPr>
              <a:t>1999, theory.uwinnipeg.ca/mod_tech/node79.html.</a:t>
            </a:r>
            <a:endParaRPr>
              <a:latin typeface="Playfair Display"/>
              <a:ea typeface="Playfair Display"/>
              <a:cs typeface="Playfair Display"/>
              <a:sym typeface="Playfair Display"/>
            </a:endParaRPr>
          </a:p>
          <a:p>
            <a:pPr marL="0" marR="0" lvl="0" indent="0" algn="l" rtl="0">
              <a:lnSpc>
                <a:spcPct val="115000"/>
              </a:lnSpc>
              <a:spcBef>
                <a:spcPts val="0"/>
              </a:spcBef>
              <a:spcAft>
                <a:spcPts val="0"/>
              </a:spcAft>
              <a:buClr>
                <a:schemeClr val="dk1"/>
              </a:buClr>
              <a:buSzPts val="1800"/>
              <a:buFont typeface="Open Sans"/>
              <a:buNone/>
            </a:pPr>
            <a:endParaRPr>
              <a:latin typeface="Playfair Display"/>
              <a:ea typeface="Playfair Display"/>
              <a:cs typeface="Playfair Display"/>
              <a:sym typeface="Playfair Display"/>
            </a:endParaRPr>
          </a:p>
          <a:p>
            <a:pPr marL="0" marR="0" lvl="0" indent="0" algn="l" rtl="0">
              <a:lnSpc>
                <a:spcPct val="115000"/>
              </a:lnSpc>
              <a:spcBef>
                <a:spcPts val="0"/>
              </a:spcBef>
              <a:spcAft>
                <a:spcPts val="0"/>
              </a:spcAft>
              <a:buClr>
                <a:schemeClr val="dk1"/>
              </a:buClr>
              <a:buSzPts val="1800"/>
              <a:buFont typeface="Open Sans"/>
              <a:buNone/>
            </a:pPr>
            <a:endParaRPr>
              <a:latin typeface="Playfair Display"/>
              <a:ea typeface="Playfair Display"/>
              <a:cs typeface="Playfair Display"/>
              <a:sym typeface="Playfair Display"/>
            </a:endParaRPr>
          </a:p>
          <a:p>
            <a:pPr marL="0" marR="0" lvl="0" indent="0" algn="l" rtl="0">
              <a:lnSpc>
                <a:spcPct val="115000"/>
              </a:lnSpc>
              <a:spcBef>
                <a:spcPts val="1600"/>
              </a:spcBef>
              <a:spcAft>
                <a:spcPts val="0"/>
              </a:spcAft>
              <a:buClr>
                <a:schemeClr val="dk1"/>
              </a:buClr>
              <a:buSzPts val="1800"/>
              <a:buFont typeface="Open Sans"/>
              <a:buNone/>
            </a:pPr>
            <a:endParaRPr sz="1200" b="0" i="0" u="none" strike="noStrike" cap="none">
              <a:solidFill>
                <a:schemeClr val="dk1"/>
              </a:solidFill>
              <a:latin typeface="Playfair Display"/>
              <a:ea typeface="Playfair Display"/>
              <a:cs typeface="Playfair Display"/>
              <a:sym typeface="Playfair Display"/>
            </a:endParaRPr>
          </a:p>
        </p:txBody>
      </p:sp>
    </p:spTree>
  </p:cSld>
  <p:clrMapOvr>
    <a:masterClrMapping/>
  </p:clrMapOvr>
</p:sld>
</file>

<file path=ppt/theme/theme1.xml><?xml version="1.0" encoding="utf-8"?>
<a:theme xmlns:a="http://schemas.openxmlformats.org/drawingml/2006/main" name="Luxe">
  <a:themeElements>
    <a:clrScheme name="Luxe">
      <a:dk1>
        <a:srgbClr val="000000"/>
      </a:dk1>
      <a:lt1>
        <a:srgbClr val="FFFFFF"/>
      </a:lt1>
      <a:dk2>
        <a:srgbClr val="B7B7B7"/>
      </a:dk2>
      <a:lt2>
        <a:srgbClr val="CCA677"/>
      </a:lt2>
      <a:accent1>
        <a:srgbClr val="5D4037"/>
      </a:accent1>
      <a:accent2>
        <a:srgbClr val="455A64"/>
      </a:accent2>
      <a:accent3>
        <a:srgbClr val="607D8B"/>
      </a:accent3>
      <a:accent4>
        <a:srgbClr val="78909C"/>
      </a:accent4>
      <a:accent5>
        <a:srgbClr val="57BB8A"/>
      </a:accent5>
      <a:accent6>
        <a:srgbClr val="DCE755"/>
      </a:accent6>
      <a:hlink>
        <a:srgbClr val="57BB8A"/>
      </a:hlink>
      <a:folHlink>
        <a:srgbClr val="57BB8A"/>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173</TotalTime>
  <Words>1658</Words>
  <Application>Microsoft Office PowerPoint</Application>
  <PresentationFormat>On-screen Show (16:9)</PresentationFormat>
  <Paragraphs>81</Paragraphs>
  <Slides>12</Slides>
  <Notes>12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Arial</vt:lpstr>
      <vt:lpstr>Cambria Math</vt:lpstr>
      <vt:lpstr>Economica</vt:lpstr>
      <vt:lpstr>Open Sans</vt:lpstr>
      <vt:lpstr>Playfair Display</vt:lpstr>
      <vt:lpstr>Roboto</vt:lpstr>
      <vt:lpstr>Luxe</vt:lpstr>
      <vt:lpstr>PowerPoint Presentation</vt:lpstr>
      <vt:lpstr>Chapter 9 Question 11 </vt:lpstr>
      <vt:lpstr>Terminology </vt:lpstr>
      <vt:lpstr>Terminology </vt:lpstr>
      <vt:lpstr>Theories and Concepts </vt:lpstr>
      <vt:lpstr>Theories and Concepts </vt:lpstr>
      <vt:lpstr>Solution</vt:lpstr>
      <vt:lpstr>Solution</vt:lpstr>
      <vt:lpstr>Solution</vt:lpstr>
      <vt:lpstr>Reflection</vt:lpstr>
      <vt:lpstr>Reflection</vt:lpstr>
      <vt:lpstr>References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kibe</dc:creator>
  <cp:lastModifiedBy>samuel kibe</cp:lastModifiedBy>
  <cp:revision>16</cp:revision>
  <dcterms:modified xsi:type="dcterms:W3CDTF">2018-04-20T13:21:01Z</dcterms:modified>
</cp:coreProperties>
</file>